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8" r:id="rId1"/>
    <p:sldMasterId id="2147483785" r:id="rId2"/>
  </p:sldMasterIdLst>
  <p:notesMasterIdLst>
    <p:notesMasterId r:id="rId33"/>
  </p:notesMasterIdLst>
  <p:handoutMasterIdLst>
    <p:handoutMasterId r:id="rId34"/>
  </p:handoutMasterIdLst>
  <p:sldIdLst>
    <p:sldId id="346" r:id="rId3"/>
    <p:sldId id="347" r:id="rId4"/>
    <p:sldId id="5283" r:id="rId5"/>
    <p:sldId id="5284" r:id="rId6"/>
    <p:sldId id="5285" r:id="rId7"/>
    <p:sldId id="5286" r:id="rId8"/>
    <p:sldId id="5287" r:id="rId9"/>
    <p:sldId id="5288" r:id="rId10"/>
    <p:sldId id="5289" r:id="rId11"/>
    <p:sldId id="5290" r:id="rId12"/>
    <p:sldId id="5291" r:id="rId13"/>
    <p:sldId id="5292" r:id="rId14"/>
    <p:sldId id="5293" r:id="rId15"/>
    <p:sldId id="5294" r:id="rId16"/>
    <p:sldId id="5295" r:id="rId17"/>
    <p:sldId id="259" r:id="rId18"/>
    <p:sldId id="5299" r:id="rId19"/>
    <p:sldId id="5301" r:id="rId20"/>
    <p:sldId id="5302" r:id="rId21"/>
    <p:sldId id="5303" r:id="rId22"/>
    <p:sldId id="5305" r:id="rId23"/>
    <p:sldId id="351" r:id="rId24"/>
    <p:sldId id="5296" r:id="rId25"/>
    <p:sldId id="5282" r:id="rId26"/>
    <p:sldId id="5304" r:id="rId27"/>
    <p:sldId id="5300" r:id="rId28"/>
    <p:sldId id="5306" r:id="rId29"/>
    <p:sldId id="5307" r:id="rId30"/>
    <p:sldId id="5308" r:id="rId31"/>
    <p:sldId id="5309" r:id="rId32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emplate 1" id="{D1198114-2814-4035-8756-AA61A96C9FFA}">
          <p14:sldIdLst>
            <p14:sldId id="346"/>
            <p14:sldId id="347"/>
            <p14:sldId id="5283"/>
            <p14:sldId id="5284"/>
            <p14:sldId id="5285"/>
            <p14:sldId id="5286"/>
            <p14:sldId id="5287"/>
            <p14:sldId id="5288"/>
            <p14:sldId id="5289"/>
            <p14:sldId id="5290"/>
            <p14:sldId id="5291"/>
            <p14:sldId id="5292"/>
            <p14:sldId id="5293"/>
            <p14:sldId id="5294"/>
            <p14:sldId id="5295"/>
            <p14:sldId id="259"/>
            <p14:sldId id="5299"/>
            <p14:sldId id="5301"/>
            <p14:sldId id="5302"/>
            <p14:sldId id="5303"/>
            <p14:sldId id="5305"/>
            <p14:sldId id="351"/>
            <p14:sldId id="5296"/>
            <p14:sldId id="5282"/>
            <p14:sldId id="5304"/>
            <p14:sldId id="5300"/>
            <p14:sldId id="5306"/>
            <p14:sldId id="5307"/>
            <p14:sldId id="5308"/>
            <p14:sldId id="530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A4B4"/>
    <a:srgbClr val="312334"/>
    <a:srgbClr val="3A2233"/>
    <a:srgbClr val="33212F"/>
    <a:srgbClr val="211829"/>
    <a:srgbClr val="016540"/>
    <a:srgbClr val="065A74"/>
    <a:srgbClr val="FFCB25"/>
    <a:srgbClr val="70AD47"/>
    <a:srgbClr val="4DC5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57" autoAdjust="0"/>
    <p:restoredTop sz="92699" autoAdjust="0"/>
  </p:normalViewPr>
  <p:slideViewPr>
    <p:cSldViewPr snapToGrid="0">
      <p:cViewPr varScale="1">
        <p:scale>
          <a:sx n="65" d="100"/>
          <a:sy n="65" d="100"/>
        </p:scale>
        <p:origin x="94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3354" y="6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F:\Book1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F:\Book1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9183044187009535E-2"/>
          <c:y val="1.7537081600489196E-2"/>
          <c:w val="0.94892168820950229"/>
          <c:h val="0.90535225183088019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5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accent5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d-ID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Sheet1!$B$3:$B$11</c:f>
              <c:strCache>
                <c:ptCount val="9"/>
                <c:pt idx="0">
                  <c:v>SD</c:v>
                </c:pt>
                <c:pt idx="1">
                  <c:v>SMP</c:v>
                </c:pt>
                <c:pt idx="2">
                  <c:v>SMA</c:v>
                </c:pt>
                <c:pt idx="3">
                  <c:v>D1</c:v>
                </c:pt>
                <c:pt idx="4">
                  <c:v>D2</c:v>
                </c:pt>
                <c:pt idx="5">
                  <c:v>D3</c:v>
                </c:pt>
                <c:pt idx="6">
                  <c:v>S1</c:v>
                </c:pt>
                <c:pt idx="7">
                  <c:v>S2</c:v>
                </c:pt>
                <c:pt idx="8">
                  <c:v>S3</c:v>
                </c:pt>
              </c:strCache>
            </c:strRef>
          </c:cat>
          <c:val>
            <c:numRef>
              <c:f>Sheet1!$C$3:$C$11</c:f>
              <c:numCache>
                <c:formatCode>_(* #,##0.00_);_(* \(#,##0.00\);_(* "-"_);_(@_)</c:formatCode>
                <c:ptCount val="9"/>
                <c:pt idx="0">
                  <c:v>0.96</c:v>
                </c:pt>
                <c:pt idx="1">
                  <c:v>1.64</c:v>
                </c:pt>
                <c:pt idx="2">
                  <c:v>22.4</c:v>
                </c:pt>
                <c:pt idx="3">
                  <c:v>0.67</c:v>
                </c:pt>
                <c:pt idx="4">
                  <c:v>6.42</c:v>
                </c:pt>
                <c:pt idx="5">
                  <c:v>8.7200000000000006</c:v>
                </c:pt>
                <c:pt idx="6">
                  <c:v>53.16</c:v>
                </c:pt>
                <c:pt idx="7">
                  <c:v>5.98</c:v>
                </c:pt>
                <c:pt idx="8">
                  <c:v>0.05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147-40BD-BC3E-297BBB3410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-28"/>
        <c:axId val="-1949258128"/>
        <c:axId val="-1695620768"/>
      </c:barChart>
      <c:catAx>
        <c:axId val="-1949258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id-ID"/>
          </a:p>
        </c:txPr>
        <c:crossAx val="-1695620768"/>
        <c:crossesAt val="0"/>
        <c:auto val="1"/>
        <c:lblAlgn val="ctr"/>
        <c:lblOffset val="100"/>
        <c:noMultiLvlLbl val="0"/>
      </c:catAx>
      <c:valAx>
        <c:axId val="-1695620768"/>
        <c:scaling>
          <c:orientation val="minMax"/>
        </c:scaling>
        <c:delete val="1"/>
        <c:axPos val="l"/>
        <c:numFmt formatCode="_(* #,##0.00_);_(* \(#,##0.00\);_(* &quot;-&quot;_);_(@_)" sourceLinked="1"/>
        <c:majorTickMark val="none"/>
        <c:minorTickMark val="none"/>
        <c:tickLblPos val="nextTo"/>
        <c:crossAx val="-194925812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5529970760233917E-2"/>
          <c:y val="0.13043374414827552"/>
          <c:w val="0.94894005847953211"/>
          <c:h val="0.78230677366962831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5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accent5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d-ID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Sheet1!$F$3:$F$11</c:f>
              <c:strCache>
                <c:ptCount val="9"/>
                <c:pt idx="0">
                  <c:v>SD</c:v>
                </c:pt>
                <c:pt idx="1">
                  <c:v>SMP</c:v>
                </c:pt>
                <c:pt idx="2">
                  <c:v>SMA</c:v>
                </c:pt>
                <c:pt idx="3">
                  <c:v>D1</c:v>
                </c:pt>
                <c:pt idx="4">
                  <c:v>D2</c:v>
                </c:pt>
                <c:pt idx="5">
                  <c:v>D3</c:v>
                </c:pt>
                <c:pt idx="6">
                  <c:v>S1</c:v>
                </c:pt>
                <c:pt idx="7">
                  <c:v>S2</c:v>
                </c:pt>
                <c:pt idx="8">
                  <c:v>S3</c:v>
                </c:pt>
              </c:strCache>
            </c:strRef>
          </c:cat>
          <c:val>
            <c:numRef>
              <c:f>Sheet1!$G$3:$G$11</c:f>
              <c:numCache>
                <c:formatCode>_(* #,##0.00_);_(* \(#,##0.00\);_(* "-"_);_(@_)</c:formatCode>
                <c:ptCount val="9"/>
                <c:pt idx="0">
                  <c:v>1.04</c:v>
                </c:pt>
                <c:pt idx="1">
                  <c:v>1.62</c:v>
                </c:pt>
                <c:pt idx="2">
                  <c:v>24.82</c:v>
                </c:pt>
                <c:pt idx="3">
                  <c:v>1.73</c:v>
                </c:pt>
                <c:pt idx="4">
                  <c:v>0.95</c:v>
                </c:pt>
                <c:pt idx="5">
                  <c:v>8.01</c:v>
                </c:pt>
                <c:pt idx="6">
                  <c:v>42.45</c:v>
                </c:pt>
                <c:pt idx="7">
                  <c:v>16.84</c:v>
                </c:pt>
                <c:pt idx="8">
                  <c:v>2.5499999999999998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A13-4915-AB2F-916C39DD4D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-27"/>
        <c:axId val="-1695621312"/>
        <c:axId val="-1695619680"/>
      </c:barChart>
      <c:catAx>
        <c:axId val="-1695621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id-ID"/>
          </a:p>
        </c:txPr>
        <c:crossAx val="-1695619680"/>
        <c:crosses val="autoZero"/>
        <c:auto val="1"/>
        <c:lblAlgn val="ctr"/>
        <c:lblOffset val="100"/>
        <c:noMultiLvlLbl val="0"/>
      </c:catAx>
      <c:valAx>
        <c:axId val="-1695619680"/>
        <c:scaling>
          <c:orientation val="minMax"/>
        </c:scaling>
        <c:delete val="1"/>
        <c:axPos val="l"/>
        <c:numFmt formatCode="_(* #,##0.00_);_(* \(#,##0.00\);_(* &quot;-&quot;_);_(@_)" sourceLinked="1"/>
        <c:majorTickMark val="none"/>
        <c:minorTickMark val="none"/>
        <c:tickLblPos val="nextTo"/>
        <c:crossAx val="-16956213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id-ID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Perencanaan</c:v>
                </c:pt>
                <c:pt idx="1">
                  <c:v>Pengadaan</c:v>
                </c:pt>
                <c:pt idx="2">
                  <c:v>Pengembangan Karir &amp; Kompetensi</c:v>
                </c:pt>
                <c:pt idx="3">
                  <c:v>Mutasi, Rotasi &amp; Demosi</c:v>
                </c:pt>
                <c:pt idx="4">
                  <c:v>Manajemen Kinerja</c:v>
                </c:pt>
                <c:pt idx="5">
                  <c:v>Penggajian, Penghargaan &amp; Disiplin</c:v>
                </c:pt>
                <c:pt idx="6">
                  <c:v>Perlindungan</c:v>
                </c:pt>
                <c:pt idx="7">
                  <c:v>Fasilitas Pendukung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60</c:v>
                </c:pt>
                <c:pt idx="1">
                  <c:v>18</c:v>
                </c:pt>
                <c:pt idx="2">
                  <c:v>62.5</c:v>
                </c:pt>
                <c:pt idx="3">
                  <c:v>31</c:v>
                </c:pt>
                <c:pt idx="4">
                  <c:v>42.5</c:v>
                </c:pt>
                <c:pt idx="5">
                  <c:v>22.5</c:v>
                </c:pt>
                <c:pt idx="6">
                  <c:v>8</c:v>
                </c:pt>
                <c:pt idx="7">
                  <c:v>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0E6-479B-8741-DF7F8C0AA1C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EFF5C45C-75D1-4658-A1F4-9D7AFC898A60}" type="VALUE">
                      <a:rPr lang="en-US" b="1">
                        <a:solidFill>
                          <a:srgbClr val="FF0000"/>
                        </a:solidFill>
                      </a:rPr>
                      <a:pPr/>
                      <a:t>[VALUE]</a:t>
                    </a:fld>
                    <a:endParaRPr lang="id-ID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10E6-479B-8741-DF7F8C0AA1C5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d-ID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d-ID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id-ID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Perencanaan</c:v>
                </c:pt>
                <c:pt idx="1">
                  <c:v>Pengadaan</c:v>
                </c:pt>
                <c:pt idx="2">
                  <c:v>Pengembangan Karir &amp; Kompetensi</c:v>
                </c:pt>
                <c:pt idx="3">
                  <c:v>Mutasi, Rotasi &amp; Demosi</c:v>
                </c:pt>
                <c:pt idx="4">
                  <c:v>Manajemen Kinerja</c:v>
                </c:pt>
                <c:pt idx="5">
                  <c:v>Penggajian, Penghargaan &amp; Disiplin</c:v>
                </c:pt>
                <c:pt idx="6">
                  <c:v>Perlindungan</c:v>
                </c:pt>
                <c:pt idx="7">
                  <c:v>Fasilitas Pendukung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37.5</c:v>
                </c:pt>
                <c:pt idx="1">
                  <c:v>30</c:v>
                </c:pt>
                <c:pt idx="2">
                  <c:v>72.5</c:v>
                </c:pt>
                <c:pt idx="3">
                  <c:v>30</c:v>
                </c:pt>
                <c:pt idx="4">
                  <c:v>50</c:v>
                </c:pt>
                <c:pt idx="5">
                  <c:v>30</c:v>
                </c:pt>
                <c:pt idx="6">
                  <c:v>10</c:v>
                </c:pt>
                <c:pt idx="7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0E6-479B-8741-DF7F8C0AA1C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1695618048"/>
        <c:axId val="-1695615328"/>
      </c:barChart>
      <c:catAx>
        <c:axId val="-1695618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id-ID"/>
          </a:p>
        </c:txPr>
        <c:crossAx val="-1695615328"/>
        <c:crosses val="autoZero"/>
        <c:auto val="1"/>
        <c:lblAlgn val="ctr"/>
        <c:lblOffset val="100"/>
        <c:noMultiLvlLbl val="0"/>
      </c:catAx>
      <c:valAx>
        <c:axId val="-16956153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id-ID"/>
          </a:p>
        </c:txPr>
        <c:crossAx val="-16956180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id-ID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id-ID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2018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id-ID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267.5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924-4F18-89CF-3D1A93730F0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2019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id-ID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924-4F18-89CF-3D1A93730F0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-1695621856"/>
        <c:axId val="-1695614784"/>
      </c:barChart>
      <c:catAx>
        <c:axId val="-169562185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1695614784"/>
        <c:crosses val="autoZero"/>
        <c:auto val="1"/>
        <c:lblAlgn val="ctr"/>
        <c:lblOffset val="100"/>
        <c:noMultiLvlLbl val="0"/>
      </c:catAx>
      <c:valAx>
        <c:axId val="-16956147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id-ID"/>
          </a:p>
        </c:txPr>
        <c:crossAx val="-16956218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id-ID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b="1">
          <a:solidFill>
            <a:schemeClr val="tx1"/>
          </a:solidFill>
        </a:defRPr>
      </a:pPr>
      <a:endParaRPr lang="id-ID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078FC01-94B4-4CB7-A776-B4717BAEB986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d-ID"/>
        </a:p>
      </dgm:t>
    </dgm:pt>
    <dgm:pt modelId="{2A96F7E2-F095-4CDD-985B-FC68791AE9CD}">
      <dgm:prSet phldrT="[Text]"/>
      <dgm:spPr/>
      <dgm:t>
        <a:bodyPr/>
        <a:lstStyle/>
        <a:p>
          <a:r>
            <a:rPr lang="id-ID" dirty="0"/>
            <a:t>UU No. 25/2004 tentang Sistem Perencanaan Pembangunan Nasional </a:t>
          </a:r>
        </a:p>
      </dgm:t>
    </dgm:pt>
    <dgm:pt modelId="{67074579-E01C-49AF-B0AA-029137410CC5}" type="parTrans" cxnId="{DA9A50FA-7680-436E-84B2-F8DD91F80680}">
      <dgm:prSet/>
      <dgm:spPr/>
      <dgm:t>
        <a:bodyPr/>
        <a:lstStyle/>
        <a:p>
          <a:endParaRPr lang="id-ID"/>
        </a:p>
      </dgm:t>
    </dgm:pt>
    <dgm:pt modelId="{3E2632A9-9A2D-4FE5-88C1-030005348F4A}" type="sibTrans" cxnId="{DA9A50FA-7680-436E-84B2-F8DD91F80680}">
      <dgm:prSet/>
      <dgm:spPr/>
      <dgm:t>
        <a:bodyPr/>
        <a:lstStyle/>
        <a:p>
          <a:endParaRPr lang="id-ID"/>
        </a:p>
      </dgm:t>
    </dgm:pt>
    <dgm:pt modelId="{0E41AE61-ABC8-4402-9FD9-3D8F4E96E513}">
      <dgm:prSet phldrT="[Text]"/>
      <dgm:spPr>
        <a:solidFill>
          <a:schemeClr val="accent6"/>
        </a:solidFill>
      </dgm:spPr>
      <dgm:t>
        <a:bodyPr/>
        <a:lstStyle/>
        <a:p>
          <a:r>
            <a:rPr lang="id-ID" dirty="0"/>
            <a:t>PP No. 40/2006 tentang </a:t>
          </a:r>
          <a:r>
            <a:rPr lang="es-ES" dirty="0"/>
            <a:t>Tata Cara </a:t>
          </a:r>
          <a:r>
            <a:rPr lang="es-ES" dirty="0" err="1"/>
            <a:t>Penyusunan</a:t>
          </a:r>
          <a:r>
            <a:rPr lang="es-ES" dirty="0"/>
            <a:t> </a:t>
          </a:r>
          <a:r>
            <a:rPr lang="es-ES" dirty="0" err="1"/>
            <a:t>Rencana</a:t>
          </a:r>
          <a:r>
            <a:rPr lang="es-ES" dirty="0"/>
            <a:t> </a:t>
          </a:r>
          <a:r>
            <a:rPr lang="es-ES" dirty="0" err="1"/>
            <a:t>Pembangunan</a:t>
          </a:r>
          <a:r>
            <a:rPr lang="es-ES" dirty="0"/>
            <a:t> </a:t>
          </a:r>
          <a:r>
            <a:rPr lang="es-ES" dirty="0" err="1"/>
            <a:t>Nasional</a:t>
          </a:r>
          <a:endParaRPr lang="id-ID" dirty="0"/>
        </a:p>
      </dgm:t>
    </dgm:pt>
    <dgm:pt modelId="{CB2ED0DF-DF88-46F6-9642-D324A581F93C}" type="parTrans" cxnId="{8178318B-9D19-465E-A669-EDE4130C4384}">
      <dgm:prSet/>
      <dgm:spPr/>
      <dgm:t>
        <a:bodyPr/>
        <a:lstStyle/>
        <a:p>
          <a:endParaRPr lang="id-ID"/>
        </a:p>
      </dgm:t>
    </dgm:pt>
    <dgm:pt modelId="{F2588DDB-A7AF-4590-809B-06EE874789AC}" type="sibTrans" cxnId="{8178318B-9D19-465E-A669-EDE4130C4384}">
      <dgm:prSet/>
      <dgm:spPr/>
      <dgm:t>
        <a:bodyPr/>
        <a:lstStyle/>
        <a:p>
          <a:endParaRPr lang="id-ID"/>
        </a:p>
      </dgm:t>
    </dgm:pt>
    <dgm:pt modelId="{3F579D32-A5D3-46FE-8ABC-C4FA9CC7F6AA}">
      <dgm:prSet phldrT="[Text]"/>
      <dgm:spPr>
        <a:solidFill>
          <a:schemeClr val="accent5"/>
        </a:solidFill>
      </dgm:spPr>
      <dgm:t>
        <a:bodyPr/>
        <a:lstStyle/>
        <a:p>
          <a:r>
            <a:rPr lang="id-ID" dirty="0"/>
            <a:t>PP No. 17/2017 tentang </a:t>
          </a:r>
          <a:r>
            <a:rPr lang="es-ES" dirty="0" err="1"/>
            <a:t>Sinkronisasi</a:t>
          </a:r>
          <a:r>
            <a:rPr lang="es-ES" dirty="0"/>
            <a:t> </a:t>
          </a:r>
          <a:r>
            <a:rPr lang="es-ES" dirty="0" err="1"/>
            <a:t>Proses</a:t>
          </a:r>
          <a:r>
            <a:rPr lang="id-ID" dirty="0"/>
            <a:t> </a:t>
          </a:r>
          <a:r>
            <a:rPr lang="es-ES" dirty="0" err="1"/>
            <a:t>Perencanaa</a:t>
          </a:r>
          <a:r>
            <a:rPr lang="id-ID" dirty="0"/>
            <a:t>n  d</a:t>
          </a:r>
          <a:r>
            <a:rPr lang="es-ES" dirty="0" err="1"/>
            <a:t>an</a:t>
          </a:r>
          <a:r>
            <a:rPr lang="es-ES" dirty="0"/>
            <a:t> </a:t>
          </a:r>
          <a:r>
            <a:rPr lang="es-ES" dirty="0" err="1"/>
            <a:t>Penganggaran</a:t>
          </a:r>
          <a:r>
            <a:rPr lang="es-ES" dirty="0"/>
            <a:t> </a:t>
          </a:r>
          <a:r>
            <a:rPr lang="es-ES" dirty="0" err="1"/>
            <a:t>Pembangunan</a:t>
          </a:r>
          <a:r>
            <a:rPr lang="es-ES" dirty="0"/>
            <a:t> </a:t>
          </a:r>
          <a:r>
            <a:rPr lang="es-ES" dirty="0" err="1"/>
            <a:t>Nasional</a:t>
          </a:r>
          <a:endParaRPr lang="id-ID" dirty="0"/>
        </a:p>
      </dgm:t>
    </dgm:pt>
    <dgm:pt modelId="{BCA43693-C821-4DF3-B72F-DAF1DD69AF5C}" type="parTrans" cxnId="{2D439A2E-7AC1-4573-841F-FAE6BC100837}">
      <dgm:prSet/>
      <dgm:spPr/>
      <dgm:t>
        <a:bodyPr/>
        <a:lstStyle/>
        <a:p>
          <a:endParaRPr lang="id-ID"/>
        </a:p>
      </dgm:t>
    </dgm:pt>
    <dgm:pt modelId="{8A22DE5C-5900-431B-B4C1-143C9CFC3312}" type="sibTrans" cxnId="{2D439A2E-7AC1-4573-841F-FAE6BC100837}">
      <dgm:prSet/>
      <dgm:spPr/>
      <dgm:t>
        <a:bodyPr/>
        <a:lstStyle/>
        <a:p>
          <a:endParaRPr lang="id-ID"/>
        </a:p>
      </dgm:t>
    </dgm:pt>
    <dgm:pt modelId="{E637B69B-2614-4A16-83C3-71DB5574138A}" type="pres">
      <dgm:prSet presAssocID="{E078FC01-94B4-4CB7-A776-B4717BAEB986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CB2B25F7-006E-439A-8142-4CAD992D0EF8}" type="pres">
      <dgm:prSet presAssocID="{E078FC01-94B4-4CB7-A776-B4717BAEB986}" presName="Name1" presStyleCnt="0"/>
      <dgm:spPr/>
    </dgm:pt>
    <dgm:pt modelId="{E2A0309D-5D1F-497C-8F45-D8ABAEF2D50E}" type="pres">
      <dgm:prSet presAssocID="{E078FC01-94B4-4CB7-A776-B4717BAEB986}" presName="cycle" presStyleCnt="0"/>
      <dgm:spPr/>
    </dgm:pt>
    <dgm:pt modelId="{4D2432C2-6B3B-4B1A-A443-05A61837EFED}" type="pres">
      <dgm:prSet presAssocID="{E078FC01-94B4-4CB7-A776-B4717BAEB986}" presName="srcNode" presStyleLbl="node1" presStyleIdx="0" presStyleCnt="3"/>
      <dgm:spPr/>
    </dgm:pt>
    <dgm:pt modelId="{E4CB9372-8EF8-424A-9FF4-DD9A9A18E4CB}" type="pres">
      <dgm:prSet presAssocID="{E078FC01-94B4-4CB7-A776-B4717BAEB986}" presName="conn" presStyleLbl="parChTrans1D2" presStyleIdx="0" presStyleCnt="1"/>
      <dgm:spPr/>
      <dgm:t>
        <a:bodyPr/>
        <a:lstStyle/>
        <a:p>
          <a:endParaRPr lang="en-US"/>
        </a:p>
      </dgm:t>
    </dgm:pt>
    <dgm:pt modelId="{DADCDBA7-5CBE-44B0-9A5E-F73D1F724ADB}" type="pres">
      <dgm:prSet presAssocID="{E078FC01-94B4-4CB7-A776-B4717BAEB986}" presName="extraNode" presStyleLbl="node1" presStyleIdx="0" presStyleCnt="3"/>
      <dgm:spPr/>
    </dgm:pt>
    <dgm:pt modelId="{62E6509A-958C-4AB1-84E3-974EB2904069}" type="pres">
      <dgm:prSet presAssocID="{E078FC01-94B4-4CB7-A776-B4717BAEB986}" presName="dstNode" presStyleLbl="node1" presStyleIdx="0" presStyleCnt="3"/>
      <dgm:spPr/>
    </dgm:pt>
    <dgm:pt modelId="{38FD0542-A8C6-43BA-8BCE-F691FFADDD76}" type="pres">
      <dgm:prSet presAssocID="{2A96F7E2-F095-4CDD-985B-FC68791AE9CD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537940-9EF0-42CC-9D0C-324DE22A6A82}" type="pres">
      <dgm:prSet presAssocID="{2A96F7E2-F095-4CDD-985B-FC68791AE9CD}" presName="accent_1" presStyleCnt="0"/>
      <dgm:spPr/>
    </dgm:pt>
    <dgm:pt modelId="{EFA1B9D7-2748-4065-BCAE-FFA64242DEC5}" type="pres">
      <dgm:prSet presAssocID="{2A96F7E2-F095-4CDD-985B-FC68791AE9CD}" presName="accentRepeatNode" presStyleLbl="solidFgAcc1" presStyleIdx="0" presStyleCnt="3"/>
      <dgm:spPr/>
    </dgm:pt>
    <dgm:pt modelId="{E58ECAB8-B4F6-47CB-9FDF-B44D8F96FCD5}" type="pres">
      <dgm:prSet presAssocID="{0E41AE61-ABC8-4402-9FD9-3D8F4E96E513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0BC474-F923-4161-9F47-364A221C8B76}" type="pres">
      <dgm:prSet presAssocID="{0E41AE61-ABC8-4402-9FD9-3D8F4E96E513}" presName="accent_2" presStyleCnt="0"/>
      <dgm:spPr/>
    </dgm:pt>
    <dgm:pt modelId="{ABAB2991-6FAE-4232-8A4B-3AA635D04911}" type="pres">
      <dgm:prSet presAssocID="{0E41AE61-ABC8-4402-9FD9-3D8F4E96E513}" presName="accentRepeatNode" presStyleLbl="solidFgAcc1" presStyleIdx="1" presStyleCnt="3"/>
      <dgm:spPr>
        <a:ln>
          <a:solidFill>
            <a:schemeClr val="accent6"/>
          </a:solidFill>
        </a:ln>
      </dgm:spPr>
    </dgm:pt>
    <dgm:pt modelId="{495F0D3C-EADA-4D88-8862-DA6D14C52CB7}" type="pres">
      <dgm:prSet presAssocID="{3F579D32-A5D3-46FE-8ABC-C4FA9CC7F6AA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F20569-1481-49EA-9B75-59308923058E}" type="pres">
      <dgm:prSet presAssocID="{3F579D32-A5D3-46FE-8ABC-C4FA9CC7F6AA}" presName="accent_3" presStyleCnt="0"/>
      <dgm:spPr/>
    </dgm:pt>
    <dgm:pt modelId="{CBC866EA-5AD9-4BBC-811E-5409F4145B6F}" type="pres">
      <dgm:prSet presAssocID="{3F579D32-A5D3-46FE-8ABC-C4FA9CC7F6AA}" presName="accentRepeatNode" presStyleLbl="solidFgAcc1" presStyleIdx="2" presStyleCnt="3"/>
      <dgm:spPr>
        <a:ln>
          <a:solidFill>
            <a:schemeClr val="accent5"/>
          </a:solidFill>
        </a:ln>
      </dgm:spPr>
    </dgm:pt>
  </dgm:ptLst>
  <dgm:cxnLst>
    <dgm:cxn modelId="{2D439A2E-7AC1-4573-841F-FAE6BC100837}" srcId="{E078FC01-94B4-4CB7-A776-B4717BAEB986}" destId="{3F579D32-A5D3-46FE-8ABC-C4FA9CC7F6AA}" srcOrd="2" destOrd="0" parTransId="{BCA43693-C821-4DF3-B72F-DAF1DD69AF5C}" sibTransId="{8A22DE5C-5900-431B-B4C1-143C9CFC3312}"/>
    <dgm:cxn modelId="{8178318B-9D19-465E-A669-EDE4130C4384}" srcId="{E078FC01-94B4-4CB7-A776-B4717BAEB986}" destId="{0E41AE61-ABC8-4402-9FD9-3D8F4E96E513}" srcOrd="1" destOrd="0" parTransId="{CB2ED0DF-DF88-46F6-9642-D324A581F93C}" sibTransId="{F2588DDB-A7AF-4590-809B-06EE874789AC}"/>
    <dgm:cxn modelId="{26C501A7-CE09-4E28-B4E1-DE8E020B891E}" type="presOf" srcId="{3E2632A9-9A2D-4FE5-88C1-030005348F4A}" destId="{E4CB9372-8EF8-424A-9FF4-DD9A9A18E4CB}" srcOrd="0" destOrd="0" presId="urn:microsoft.com/office/officeart/2008/layout/VerticalCurvedList"/>
    <dgm:cxn modelId="{F1D08079-F5F3-4ACB-8A80-26764B729B96}" type="presOf" srcId="{0E41AE61-ABC8-4402-9FD9-3D8F4E96E513}" destId="{E58ECAB8-B4F6-47CB-9FDF-B44D8F96FCD5}" srcOrd="0" destOrd="0" presId="urn:microsoft.com/office/officeart/2008/layout/VerticalCurvedList"/>
    <dgm:cxn modelId="{CDC5FA34-BA0A-41BF-9C63-84805D1DE4FC}" type="presOf" srcId="{3F579D32-A5D3-46FE-8ABC-C4FA9CC7F6AA}" destId="{495F0D3C-EADA-4D88-8862-DA6D14C52CB7}" srcOrd="0" destOrd="0" presId="urn:microsoft.com/office/officeart/2008/layout/VerticalCurvedList"/>
    <dgm:cxn modelId="{BA2F52EB-CE71-4217-8C89-94EEA04BC1D3}" type="presOf" srcId="{2A96F7E2-F095-4CDD-985B-FC68791AE9CD}" destId="{38FD0542-A8C6-43BA-8BCE-F691FFADDD76}" srcOrd="0" destOrd="0" presId="urn:microsoft.com/office/officeart/2008/layout/VerticalCurvedList"/>
    <dgm:cxn modelId="{DA9A50FA-7680-436E-84B2-F8DD91F80680}" srcId="{E078FC01-94B4-4CB7-A776-B4717BAEB986}" destId="{2A96F7E2-F095-4CDD-985B-FC68791AE9CD}" srcOrd="0" destOrd="0" parTransId="{67074579-E01C-49AF-B0AA-029137410CC5}" sibTransId="{3E2632A9-9A2D-4FE5-88C1-030005348F4A}"/>
    <dgm:cxn modelId="{A2FCA9FF-F8B8-48F8-A7F6-7FB4DB7BA5F3}" type="presOf" srcId="{E078FC01-94B4-4CB7-A776-B4717BAEB986}" destId="{E637B69B-2614-4A16-83C3-71DB5574138A}" srcOrd="0" destOrd="0" presId="urn:microsoft.com/office/officeart/2008/layout/VerticalCurvedList"/>
    <dgm:cxn modelId="{1C176BA6-4D59-4AF6-8D56-AB4FF930D655}" type="presParOf" srcId="{E637B69B-2614-4A16-83C3-71DB5574138A}" destId="{CB2B25F7-006E-439A-8142-4CAD992D0EF8}" srcOrd="0" destOrd="0" presId="urn:microsoft.com/office/officeart/2008/layout/VerticalCurvedList"/>
    <dgm:cxn modelId="{BF3660CD-C01B-4F1D-94B6-E0FF51E78B3F}" type="presParOf" srcId="{CB2B25F7-006E-439A-8142-4CAD992D0EF8}" destId="{E2A0309D-5D1F-497C-8F45-D8ABAEF2D50E}" srcOrd="0" destOrd="0" presId="urn:microsoft.com/office/officeart/2008/layout/VerticalCurvedList"/>
    <dgm:cxn modelId="{13C94E66-4D81-44E8-AD2C-39A90C8A37DD}" type="presParOf" srcId="{E2A0309D-5D1F-497C-8F45-D8ABAEF2D50E}" destId="{4D2432C2-6B3B-4B1A-A443-05A61837EFED}" srcOrd="0" destOrd="0" presId="urn:microsoft.com/office/officeart/2008/layout/VerticalCurvedList"/>
    <dgm:cxn modelId="{91385A2B-59EF-49AA-8972-FF9D6F838D42}" type="presParOf" srcId="{E2A0309D-5D1F-497C-8F45-D8ABAEF2D50E}" destId="{E4CB9372-8EF8-424A-9FF4-DD9A9A18E4CB}" srcOrd="1" destOrd="0" presId="urn:microsoft.com/office/officeart/2008/layout/VerticalCurvedList"/>
    <dgm:cxn modelId="{10E0D7D6-1FCE-4FC5-94A3-DA8D889AFDF6}" type="presParOf" srcId="{E2A0309D-5D1F-497C-8F45-D8ABAEF2D50E}" destId="{DADCDBA7-5CBE-44B0-9A5E-F73D1F724ADB}" srcOrd="2" destOrd="0" presId="urn:microsoft.com/office/officeart/2008/layout/VerticalCurvedList"/>
    <dgm:cxn modelId="{636C67E3-9212-4432-9EA3-BAD004F002AC}" type="presParOf" srcId="{E2A0309D-5D1F-497C-8F45-D8ABAEF2D50E}" destId="{62E6509A-958C-4AB1-84E3-974EB2904069}" srcOrd="3" destOrd="0" presId="urn:microsoft.com/office/officeart/2008/layout/VerticalCurvedList"/>
    <dgm:cxn modelId="{A9E315DF-8E73-4A52-B8C2-CC12D5663650}" type="presParOf" srcId="{CB2B25F7-006E-439A-8142-4CAD992D0EF8}" destId="{38FD0542-A8C6-43BA-8BCE-F691FFADDD76}" srcOrd="1" destOrd="0" presId="urn:microsoft.com/office/officeart/2008/layout/VerticalCurvedList"/>
    <dgm:cxn modelId="{0C4E0F7A-A0B8-44EB-B496-C6CD5C5011F5}" type="presParOf" srcId="{CB2B25F7-006E-439A-8142-4CAD992D0EF8}" destId="{AF537940-9EF0-42CC-9D0C-324DE22A6A82}" srcOrd="2" destOrd="0" presId="urn:microsoft.com/office/officeart/2008/layout/VerticalCurvedList"/>
    <dgm:cxn modelId="{EAD928C2-3AEC-469D-8799-9AD755238DA6}" type="presParOf" srcId="{AF537940-9EF0-42CC-9D0C-324DE22A6A82}" destId="{EFA1B9D7-2748-4065-BCAE-FFA64242DEC5}" srcOrd="0" destOrd="0" presId="urn:microsoft.com/office/officeart/2008/layout/VerticalCurvedList"/>
    <dgm:cxn modelId="{6AE4CDDC-0A4D-4EF8-B13D-0F8353DC954F}" type="presParOf" srcId="{CB2B25F7-006E-439A-8142-4CAD992D0EF8}" destId="{E58ECAB8-B4F6-47CB-9FDF-B44D8F96FCD5}" srcOrd="3" destOrd="0" presId="urn:microsoft.com/office/officeart/2008/layout/VerticalCurvedList"/>
    <dgm:cxn modelId="{B14D77EC-BDB4-4993-9E71-65AB12EE1C08}" type="presParOf" srcId="{CB2B25F7-006E-439A-8142-4CAD992D0EF8}" destId="{AD0BC474-F923-4161-9F47-364A221C8B76}" srcOrd="4" destOrd="0" presId="urn:microsoft.com/office/officeart/2008/layout/VerticalCurvedList"/>
    <dgm:cxn modelId="{3C823509-EAE8-4A7C-8412-D897664C11FA}" type="presParOf" srcId="{AD0BC474-F923-4161-9F47-364A221C8B76}" destId="{ABAB2991-6FAE-4232-8A4B-3AA635D04911}" srcOrd="0" destOrd="0" presId="urn:microsoft.com/office/officeart/2008/layout/VerticalCurvedList"/>
    <dgm:cxn modelId="{532A2A14-39C3-4BA9-852C-59811EBA72F0}" type="presParOf" srcId="{CB2B25F7-006E-439A-8142-4CAD992D0EF8}" destId="{495F0D3C-EADA-4D88-8862-DA6D14C52CB7}" srcOrd="5" destOrd="0" presId="urn:microsoft.com/office/officeart/2008/layout/VerticalCurvedList"/>
    <dgm:cxn modelId="{476D12FC-CDD8-4991-BF7E-B44C4F3EA72F}" type="presParOf" srcId="{CB2B25F7-006E-439A-8142-4CAD992D0EF8}" destId="{5FF20569-1481-49EA-9B75-59308923058E}" srcOrd="6" destOrd="0" presId="urn:microsoft.com/office/officeart/2008/layout/VerticalCurvedList"/>
    <dgm:cxn modelId="{D4807B75-5335-410D-9156-4BCBBEEB3527}" type="presParOf" srcId="{5FF20569-1481-49EA-9B75-59308923058E}" destId="{CBC866EA-5AD9-4BBC-811E-5409F4145B6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6A4FDB3-E0FB-460C-BC07-C81910165374}" type="doc">
      <dgm:prSet loTypeId="urn:microsoft.com/office/officeart/2005/8/layout/hList1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ID"/>
        </a:p>
      </dgm:t>
    </dgm:pt>
    <dgm:pt modelId="{7A7BA9FD-2514-479A-B58B-4050E21FC44F}">
      <dgm:prSet phldrT="[Text]"/>
      <dgm:spPr/>
      <dgm:t>
        <a:bodyPr/>
        <a:lstStyle/>
        <a:p>
          <a:r>
            <a:rPr lang="en-US" b="1" dirty="0" err="1"/>
            <a:t>Penguatan</a:t>
          </a:r>
          <a:r>
            <a:rPr lang="en-US" b="1" dirty="0"/>
            <a:t> </a:t>
          </a:r>
          <a:r>
            <a:rPr lang="en-US" b="1" dirty="0" err="1"/>
            <a:t>Implementasi</a:t>
          </a:r>
          <a:r>
            <a:rPr lang="en-US" b="1" dirty="0"/>
            <a:t> </a:t>
          </a:r>
          <a:r>
            <a:rPr lang="en-US" b="1" dirty="0" err="1"/>
            <a:t>Manajemen</a:t>
          </a:r>
          <a:r>
            <a:rPr lang="en-US" b="1" dirty="0"/>
            <a:t> ASN</a:t>
          </a:r>
          <a:endParaRPr lang="en-ID" b="1" dirty="0"/>
        </a:p>
      </dgm:t>
    </dgm:pt>
    <dgm:pt modelId="{EEB6294D-28C4-4EE2-854E-ECCDA85F50F9}" type="parTrans" cxnId="{95770521-702A-4314-BBBA-3BBB39F3EC3C}">
      <dgm:prSet/>
      <dgm:spPr/>
      <dgm:t>
        <a:bodyPr/>
        <a:lstStyle/>
        <a:p>
          <a:endParaRPr lang="en-ID"/>
        </a:p>
      </dgm:t>
    </dgm:pt>
    <dgm:pt modelId="{138AFFB7-D7E9-42F1-AFC4-BC9C0EACDCEB}" type="sibTrans" cxnId="{95770521-702A-4314-BBBA-3BBB39F3EC3C}">
      <dgm:prSet/>
      <dgm:spPr/>
      <dgm:t>
        <a:bodyPr/>
        <a:lstStyle/>
        <a:p>
          <a:endParaRPr lang="en-ID"/>
        </a:p>
      </dgm:t>
    </dgm:pt>
    <dgm:pt modelId="{A00F1BF4-46B6-493F-8D7D-E17C6F0B9A79}">
      <dgm:prSet phldrT="[Text]"/>
      <dgm:spPr/>
      <dgm:t>
        <a:bodyPr/>
        <a:lstStyle/>
        <a:p>
          <a:r>
            <a:rPr lang="en-US" b="1" dirty="0" err="1"/>
            <a:t>Persentase</a:t>
          </a:r>
          <a:r>
            <a:rPr lang="en-US" b="1" dirty="0"/>
            <a:t> </a:t>
          </a:r>
          <a:r>
            <a:rPr lang="en-US" b="1" dirty="0" err="1"/>
            <a:t>instansi</a:t>
          </a:r>
          <a:r>
            <a:rPr lang="en-US" b="1" dirty="0"/>
            <a:t> </a:t>
          </a:r>
          <a:r>
            <a:rPr lang="en-US" b="1" dirty="0" err="1"/>
            <a:t>pemerintah</a:t>
          </a:r>
          <a:r>
            <a:rPr lang="en-US" b="1" dirty="0"/>
            <a:t> </a:t>
          </a:r>
          <a:r>
            <a:rPr lang="en-US" b="1" dirty="0" err="1"/>
            <a:t>dengan</a:t>
          </a:r>
          <a:r>
            <a:rPr lang="en-US" b="1" dirty="0"/>
            <a:t> </a:t>
          </a:r>
          <a:r>
            <a:rPr lang="en-US" b="1" dirty="0" err="1"/>
            <a:t>indeks</a:t>
          </a:r>
          <a:r>
            <a:rPr lang="en-US" b="1" dirty="0"/>
            <a:t> </a:t>
          </a:r>
          <a:r>
            <a:rPr lang="en-US" b="1" dirty="0" err="1"/>
            <a:t>sistem</a:t>
          </a:r>
          <a:r>
            <a:rPr lang="en-US" b="1" dirty="0"/>
            <a:t> merit </a:t>
          </a:r>
          <a:r>
            <a:rPr lang="en-US" b="1" dirty="0" err="1"/>
            <a:t>kategori</a:t>
          </a:r>
          <a:r>
            <a:rPr lang="en-US" b="1" dirty="0"/>
            <a:t> </a:t>
          </a:r>
          <a:r>
            <a:rPr lang="en-US" b="1" dirty="0" err="1"/>
            <a:t>baik</a:t>
          </a:r>
          <a:r>
            <a:rPr lang="en-US" b="1" dirty="0"/>
            <a:t> </a:t>
          </a:r>
          <a:r>
            <a:rPr lang="en-US" b="1" dirty="0" err="1"/>
            <a:t>keatas</a:t>
          </a:r>
          <a:endParaRPr lang="en-ID" b="1" dirty="0"/>
        </a:p>
      </dgm:t>
    </dgm:pt>
    <dgm:pt modelId="{23AB1C2F-5AD7-41B6-BD9C-DB833B6DD047}" type="parTrans" cxnId="{84D0E348-4E03-4EA1-A7B0-A3760F916725}">
      <dgm:prSet/>
      <dgm:spPr/>
      <dgm:t>
        <a:bodyPr/>
        <a:lstStyle/>
        <a:p>
          <a:endParaRPr lang="en-ID"/>
        </a:p>
      </dgm:t>
    </dgm:pt>
    <dgm:pt modelId="{146EA922-8AB8-4123-9DB7-95133C08C0A9}" type="sibTrans" cxnId="{84D0E348-4E03-4EA1-A7B0-A3760F916725}">
      <dgm:prSet/>
      <dgm:spPr/>
      <dgm:t>
        <a:bodyPr/>
        <a:lstStyle/>
        <a:p>
          <a:endParaRPr lang="en-ID"/>
        </a:p>
      </dgm:t>
    </dgm:pt>
    <dgm:pt modelId="{9838C2D6-FC95-4705-B850-33A15A8DE268}">
      <dgm:prSet phldrT="[Text]"/>
      <dgm:spPr/>
      <dgm:t>
        <a:bodyPr/>
        <a:lstStyle/>
        <a:p>
          <a:r>
            <a:rPr lang="en-US" b="1" dirty="0" err="1"/>
            <a:t>Transformasi</a:t>
          </a:r>
          <a:r>
            <a:rPr lang="en-US" b="1" dirty="0"/>
            <a:t> </a:t>
          </a:r>
          <a:r>
            <a:rPr lang="en-US" b="1" dirty="0" err="1"/>
            <a:t>Pelayanan</a:t>
          </a:r>
          <a:r>
            <a:rPr lang="en-US" b="1" dirty="0"/>
            <a:t> </a:t>
          </a:r>
          <a:r>
            <a:rPr lang="en-US" b="1" dirty="0" err="1"/>
            <a:t>Publik</a:t>
          </a:r>
          <a:endParaRPr lang="en-ID" b="1" dirty="0"/>
        </a:p>
      </dgm:t>
    </dgm:pt>
    <dgm:pt modelId="{81193056-4D07-4A6E-91A4-47D33AA8E124}" type="parTrans" cxnId="{010A8B10-81D8-444B-9372-2F89B1D4E5A2}">
      <dgm:prSet/>
      <dgm:spPr/>
      <dgm:t>
        <a:bodyPr/>
        <a:lstStyle/>
        <a:p>
          <a:endParaRPr lang="en-ID"/>
        </a:p>
      </dgm:t>
    </dgm:pt>
    <dgm:pt modelId="{00A1AF43-EC5E-4394-B111-CD8262138717}" type="sibTrans" cxnId="{010A8B10-81D8-444B-9372-2F89B1D4E5A2}">
      <dgm:prSet/>
      <dgm:spPr/>
      <dgm:t>
        <a:bodyPr/>
        <a:lstStyle/>
        <a:p>
          <a:endParaRPr lang="en-ID"/>
        </a:p>
      </dgm:t>
    </dgm:pt>
    <dgm:pt modelId="{7D440213-5917-4930-9940-E63BC5622858}">
      <dgm:prSet phldrT="[Text]"/>
      <dgm:spPr/>
      <dgm:t>
        <a:bodyPr/>
        <a:lstStyle/>
        <a:p>
          <a:r>
            <a:rPr lang="en-US" b="1" dirty="0" err="1"/>
            <a:t>Jumlah</a:t>
          </a:r>
          <a:r>
            <a:rPr lang="en-US" b="1" dirty="0"/>
            <a:t> </a:t>
          </a:r>
          <a:r>
            <a:rPr lang="en-US" b="1" dirty="0" err="1"/>
            <a:t>instansi</a:t>
          </a:r>
          <a:r>
            <a:rPr lang="en-US" b="1" dirty="0"/>
            <a:t> </a:t>
          </a:r>
          <a:r>
            <a:rPr lang="en-US" b="1" dirty="0" err="1"/>
            <a:t>pemerintah</a:t>
          </a:r>
          <a:r>
            <a:rPr lang="en-US" b="1" dirty="0"/>
            <a:t> </a:t>
          </a:r>
          <a:r>
            <a:rPr lang="en-US" b="1" dirty="0" err="1"/>
            <a:t>dengan</a:t>
          </a:r>
          <a:r>
            <a:rPr lang="en-US" b="1" dirty="0"/>
            <a:t> </a:t>
          </a:r>
          <a:r>
            <a:rPr lang="en-US" b="1" dirty="0" err="1"/>
            <a:t>tingkat</a:t>
          </a:r>
          <a:r>
            <a:rPr lang="en-US" b="1" dirty="0"/>
            <a:t> </a:t>
          </a:r>
          <a:r>
            <a:rPr lang="en-US" b="1" dirty="0" err="1"/>
            <a:t>kepatuhan</a:t>
          </a:r>
          <a:r>
            <a:rPr lang="en-US" b="1" dirty="0"/>
            <a:t> </a:t>
          </a:r>
          <a:r>
            <a:rPr lang="en-US" b="1" dirty="0" err="1"/>
            <a:t>pelayanan</a:t>
          </a:r>
          <a:r>
            <a:rPr lang="en-US" b="1" dirty="0"/>
            <a:t> </a:t>
          </a:r>
          <a:r>
            <a:rPr lang="en-US" b="1" dirty="0" err="1"/>
            <a:t>publik</a:t>
          </a:r>
          <a:r>
            <a:rPr lang="en-US" b="1" dirty="0"/>
            <a:t> </a:t>
          </a:r>
          <a:r>
            <a:rPr lang="en-US" b="1" dirty="0" err="1"/>
            <a:t>kategori</a:t>
          </a:r>
          <a:r>
            <a:rPr lang="en-US" b="1" dirty="0"/>
            <a:t> </a:t>
          </a:r>
          <a:r>
            <a:rPr lang="en-US" b="1" dirty="0" err="1"/>
            <a:t>baik</a:t>
          </a:r>
          <a:r>
            <a:rPr lang="en-US" dirty="0"/>
            <a:t>: 135-164 (</a:t>
          </a:r>
          <a:r>
            <a:rPr lang="en-US" dirty="0" err="1"/>
            <a:t>instansi</a:t>
          </a:r>
          <a:r>
            <a:rPr lang="en-US" dirty="0"/>
            <a:t>)</a:t>
          </a:r>
          <a:endParaRPr lang="en-ID" dirty="0"/>
        </a:p>
      </dgm:t>
    </dgm:pt>
    <dgm:pt modelId="{09DB2DBF-561F-4FA6-AE5F-A063483D3455}" type="parTrans" cxnId="{3C7A5145-FB48-4354-B858-E5556C3E43C4}">
      <dgm:prSet/>
      <dgm:spPr/>
      <dgm:t>
        <a:bodyPr/>
        <a:lstStyle/>
        <a:p>
          <a:endParaRPr lang="en-ID"/>
        </a:p>
      </dgm:t>
    </dgm:pt>
    <dgm:pt modelId="{443EF4C9-DBF4-4EEC-9091-D692751FF45B}" type="sibTrans" cxnId="{3C7A5145-FB48-4354-B858-E5556C3E43C4}">
      <dgm:prSet/>
      <dgm:spPr/>
      <dgm:t>
        <a:bodyPr/>
        <a:lstStyle/>
        <a:p>
          <a:endParaRPr lang="en-ID"/>
        </a:p>
      </dgm:t>
    </dgm:pt>
    <dgm:pt modelId="{D450AC7D-83D8-4B7E-9C0A-5C333728BC48}">
      <dgm:prSet phldrT="[Text]"/>
      <dgm:spPr/>
      <dgm:t>
        <a:bodyPr/>
        <a:lstStyle/>
        <a:p>
          <a:r>
            <a:rPr lang="en-US" b="1" dirty="0" err="1"/>
            <a:t>Penataan</a:t>
          </a:r>
          <a:r>
            <a:rPr lang="en-US" b="1" dirty="0"/>
            <a:t> </a:t>
          </a:r>
          <a:r>
            <a:rPr lang="en-US" b="1" dirty="0" err="1"/>
            <a:t>kelembagaan</a:t>
          </a:r>
          <a:r>
            <a:rPr lang="en-US" b="1" dirty="0"/>
            <a:t> dan proses </a:t>
          </a:r>
          <a:r>
            <a:rPr lang="en-US" b="1" dirty="0" err="1"/>
            <a:t>bisnis</a:t>
          </a:r>
          <a:endParaRPr lang="en-ID" b="1" dirty="0"/>
        </a:p>
      </dgm:t>
    </dgm:pt>
    <dgm:pt modelId="{2DD7587E-43BC-49FD-ACF6-DCC308325A14}" type="parTrans" cxnId="{78F78583-C5A9-45AD-BA1B-2EE8A3D0D0B7}">
      <dgm:prSet/>
      <dgm:spPr/>
      <dgm:t>
        <a:bodyPr/>
        <a:lstStyle/>
        <a:p>
          <a:endParaRPr lang="en-ID"/>
        </a:p>
      </dgm:t>
    </dgm:pt>
    <dgm:pt modelId="{5D4229D2-6561-4465-B5C9-CE4AA93F149C}" type="sibTrans" cxnId="{78F78583-C5A9-45AD-BA1B-2EE8A3D0D0B7}">
      <dgm:prSet/>
      <dgm:spPr/>
      <dgm:t>
        <a:bodyPr/>
        <a:lstStyle/>
        <a:p>
          <a:endParaRPr lang="en-ID"/>
        </a:p>
      </dgm:t>
    </dgm:pt>
    <dgm:pt modelId="{A9CDCFFF-11F8-47B7-98AF-67C3CF80F031}">
      <dgm:prSet phldrT="[Text]"/>
      <dgm:spPr/>
      <dgm:t>
        <a:bodyPr/>
        <a:lstStyle/>
        <a:p>
          <a:r>
            <a:rPr lang="en-US" b="1" dirty="0" err="1"/>
            <a:t>Persentase</a:t>
          </a:r>
          <a:r>
            <a:rPr lang="en-US" b="1" dirty="0"/>
            <a:t> </a:t>
          </a:r>
          <a:r>
            <a:rPr lang="en-US" b="1" dirty="0" err="1"/>
            <a:t>instansi</a:t>
          </a:r>
          <a:r>
            <a:rPr lang="en-US" b="1" dirty="0"/>
            <a:t> </a:t>
          </a:r>
          <a:r>
            <a:rPr lang="en-US" b="1" dirty="0" err="1"/>
            <a:t>pemerintah</a:t>
          </a:r>
          <a:r>
            <a:rPr lang="en-US" b="1" dirty="0"/>
            <a:t> </a:t>
          </a:r>
          <a:r>
            <a:rPr lang="en-US" b="1" dirty="0" err="1"/>
            <a:t>dengan</a:t>
          </a:r>
          <a:r>
            <a:rPr lang="en-US" b="1" dirty="0"/>
            <a:t> </a:t>
          </a:r>
          <a:r>
            <a:rPr lang="en-US" b="1" dirty="0" err="1"/>
            <a:t>indeks</a:t>
          </a:r>
          <a:r>
            <a:rPr lang="en-US" b="1" dirty="0"/>
            <a:t> </a:t>
          </a:r>
          <a:r>
            <a:rPr lang="en-US" b="1" dirty="0" err="1"/>
            <a:t>maturitas</a:t>
          </a:r>
          <a:r>
            <a:rPr lang="en-US" b="1" dirty="0"/>
            <a:t> SPBE </a:t>
          </a:r>
          <a:r>
            <a:rPr lang="en-US" b="1" dirty="0" err="1"/>
            <a:t>baik</a:t>
          </a:r>
          <a:r>
            <a:rPr lang="en-US" b="1" dirty="0"/>
            <a:t> </a:t>
          </a:r>
          <a:r>
            <a:rPr lang="en-US" b="1" dirty="0" err="1"/>
            <a:t>keatas</a:t>
          </a:r>
          <a:endParaRPr lang="en-ID" b="1" dirty="0"/>
        </a:p>
      </dgm:t>
    </dgm:pt>
    <dgm:pt modelId="{B67532A7-4962-4E15-9433-1A125DEF39A6}" type="parTrans" cxnId="{1E599ADD-403A-451B-B14F-03913A3DE894}">
      <dgm:prSet/>
      <dgm:spPr/>
      <dgm:t>
        <a:bodyPr/>
        <a:lstStyle/>
        <a:p>
          <a:endParaRPr lang="en-ID"/>
        </a:p>
      </dgm:t>
    </dgm:pt>
    <dgm:pt modelId="{67122B4F-1080-428F-B4DB-8C3ADAE4CC7F}" type="sibTrans" cxnId="{1E599ADD-403A-451B-B14F-03913A3DE894}">
      <dgm:prSet/>
      <dgm:spPr/>
      <dgm:t>
        <a:bodyPr/>
        <a:lstStyle/>
        <a:p>
          <a:endParaRPr lang="en-ID"/>
        </a:p>
      </dgm:t>
    </dgm:pt>
    <dgm:pt modelId="{87510F69-4669-4DC2-9297-DC094B1CFE5B}">
      <dgm:prSet phldrT="[Text]"/>
      <dgm:spPr/>
      <dgm:t>
        <a:bodyPr/>
        <a:lstStyle/>
        <a:p>
          <a:r>
            <a:rPr lang="en-US" dirty="0"/>
            <a:t>Kementerian: 90-100 (%)</a:t>
          </a:r>
          <a:endParaRPr lang="en-ID" dirty="0"/>
        </a:p>
      </dgm:t>
    </dgm:pt>
    <dgm:pt modelId="{EA8D7989-D894-4861-9FFD-BAEA44ECB20A}" type="parTrans" cxnId="{071AF35D-4A9E-444E-9004-169804B498F7}">
      <dgm:prSet/>
      <dgm:spPr/>
      <dgm:t>
        <a:bodyPr/>
        <a:lstStyle/>
        <a:p>
          <a:endParaRPr lang="en-ID"/>
        </a:p>
      </dgm:t>
    </dgm:pt>
    <dgm:pt modelId="{88CD21BA-1CC9-402D-8171-75E1A3A29458}" type="sibTrans" cxnId="{071AF35D-4A9E-444E-9004-169804B498F7}">
      <dgm:prSet/>
      <dgm:spPr/>
      <dgm:t>
        <a:bodyPr/>
        <a:lstStyle/>
        <a:p>
          <a:endParaRPr lang="en-ID"/>
        </a:p>
      </dgm:t>
    </dgm:pt>
    <dgm:pt modelId="{B83F782C-FFB8-4224-9FCD-64A359BF153E}">
      <dgm:prSet phldrT="[Text]"/>
      <dgm:spPr/>
      <dgm:t>
        <a:bodyPr/>
        <a:lstStyle/>
        <a:p>
          <a:r>
            <a:rPr lang="en-US" dirty="0"/>
            <a:t>LPNK: 65-100 (%)</a:t>
          </a:r>
          <a:endParaRPr lang="en-ID" dirty="0"/>
        </a:p>
      </dgm:t>
    </dgm:pt>
    <dgm:pt modelId="{07F14835-31F9-4C3D-9A44-6F61131D5F07}" type="parTrans" cxnId="{856C0B95-6A38-4CBC-8D5D-F321B3DAA9C3}">
      <dgm:prSet/>
      <dgm:spPr/>
      <dgm:t>
        <a:bodyPr/>
        <a:lstStyle/>
        <a:p>
          <a:endParaRPr lang="en-ID"/>
        </a:p>
      </dgm:t>
    </dgm:pt>
    <dgm:pt modelId="{08DFD288-29FD-4140-B307-9F7E024C80FE}" type="sibTrans" cxnId="{856C0B95-6A38-4CBC-8D5D-F321B3DAA9C3}">
      <dgm:prSet/>
      <dgm:spPr/>
      <dgm:t>
        <a:bodyPr/>
        <a:lstStyle/>
        <a:p>
          <a:endParaRPr lang="en-ID"/>
        </a:p>
      </dgm:t>
    </dgm:pt>
    <dgm:pt modelId="{2845B15E-934D-4A31-A87E-B1D32DD6853C}">
      <dgm:prSet phldrT="[Text]"/>
      <dgm:spPr/>
      <dgm:t>
        <a:bodyPr/>
        <a:lstStyle/>
        <a:p>
          <a:r>
            <a:rPr lang="en-US" b="1" dirty="0" err="1"/>
            <a:t>Provinsi</a:t>
          </a:r>
          <a:r>
            <a:rPr lang="en-US" b="1" dirty="0"/>
            <a:t>: 37-85 (%)</a:t>
          </a:r>
          <a:endParaRPr lang="en-ID" b="1" dirty="0"/>
        </a:p>
      </dgm:t>
    </dgm:pt>
    <dgm:pt modelId="{FF17C80B-22FF-4706-8998-07BA7A2870DF}" type="parTrans" cxnId="{B6EB6662-4B02-4FDB-8D11-F990B35BAB6C}">
      <dgm:prSet/>
      <dgm:spPr/>
      <dgm:t>
        <a:bodyPr/>
        <a:lstStyle/>
        <a:p>
          <a:endParaRPr lang="en-ID"/>
        </a:p>
      </dgm:t>
    </dgm:pt>
    <dgm:pt modelId="{B69079F6-481F-4CF0-B020-AF50BCB79489}" type="sibTrans" cxnId="{B6EB6662-4B02-4FDB-8D11-F990B35BAB6C}">
      <dgm:prSet/>
      <dgm:spPr/>
      <dgm:t>
        <a:bodyPr/>
        <a:lstStyle/>
        <a:p>
          <a:endParaRPr lang="en-ID"/>
        </a:p>
      </dgm:t>
    </dgm:pt>
    <dgm:pt modelId="{EA358CA3-523A-49BD-BDD1-E6A847CF7E1F}">
      <dgm:prSet phldrT="[Text]"/>
      <dgm:spPr/>
      <dgm:t>
        <a:bodyPr/>
        <a:lstStyle/>
        <a:p>
          <a:r>
            <a:rPr lang="en-US" dirty="0" err="1"/>
            <a:t>Kab</a:t>
          </a:r>
          <a:r>
            <a:rPr lang="en-US" dirty="0"/>
            <a:t>/Kota: 10-30 (%)</a:t>
          </a:r>
          <a:endParaRPr lang="en-ID" dirty="0"/>
        </a:p>
      </dgm:t>
    </dgm:pt>
    <dgm:pt modelId="{7C8DC747-AA36-4C16-B6EA-2894B5756D7E}" type="parTrans" cxnId="{C63C285C-F007-4BB0-BA26-9F21FF2B542F}">
      <dgm:prSet/>
      <dgm:spPr/>
      <dgm:t>
        <a:bodyPr/>
        <a:lstStyle/>
        <a:p>
          <a:endParaRPr lang="en-ID"/>
        </a:p>
      </dgm:t>
    </dgm:pt>
    <dgm:pt modelId="{B6290490-DA86-49F5-9027-848CF7B8B8D4}" type="sibTrans" cxnId="{C63C285C-F007-4BB0-BA26-9F21FF2B542F}">
      <dgm:prSet/>
      <dgm:spPr/>
      <dgm:t>
        <a:bodyPr/>
        <a:lstStyle/>
        <a:p>
          <a:endParaRPr lang="en-ID"/>
        </a:p>
      </dgm:t>
    </dgm:pt>
    <dgm:pt modelId="{4C156FA2-A95F-4132-8877-C3C375F1946D}">
      <dgm:prSet phldrT="[Text]"/>
      <dgm:spPr/>
      <dgm:t>
        <a:bodyPr/>
        <a:lstStyle/>
        <a:p>
          <a:r>
            <a:rPr lang="en-US" dirty="0"/>
            <a:t>K/L: 70-100 (%)</a:t>
          </a:r>
          <a:endParaRPr lang="en-ID" dirty="0"/>
        </a:p>
      </dgm:t>
    </dgm:pt>
    <dgm:pt modelId="{6D8012FC-6947-4790-8F54-1722B6E562BE}" type="parTrans" cxnId="{F62E6996-EB47-411A-BE9B-E316BC42BCA5}">
      <dgm:prSet/>
      <dgm:spPr/>
      <dgm:t>
        <a:bodyPr/>
        <a:lstStyle/>
        <a:p>
          <a:endParaRPr lang="en-ID"/>
        </a:p>
      </dgm:t>
    </dgm:pt>
    <dgm:pt modelId="{49E7C079-3107-4629-A6E9-4FCACCDCBD73}" type="sibTrans" cxnId="{F62E6996-EB47-411A-BE9B-E316BC42BCA5}">
      <dgm:prSet/>
      <dgm:spPr/>
      <dgm:t>
        <a:bodyPr/>
        <a:lstStyle/>
        <a:p>
          <a:endParaRPr lang="en-ID"/>
        </a:p>
      </dgm:t>
    </dgm:pt>
    <dgm:pt modelId="{87EA8257-9E4F-45CB-9271-AEEDBFB0FFD8}">
      <dgm:prSet phldrT="[Text]"/>
      <dgm:spPr/>
      <dgm:t>
        <a:bodyPr/>
        <a:lstStyle/>
        <a:p>
          <a:r>
            <a:rPr lang="en-US" dirty="0" err="1"/>
            <a:t>Provinsi</a:t>
          </a:r>
          <a:r>
            <a:rPr lang="en-US" dirty="0"/>
            <a:t>: 50-80 (%)</a:t>
          </a:r>
          <a:endParaRPr lang="en-ID" dirty="0"/>
        </a:p>
      </dgm:t>
    </dgm:pt>
    <dgm:pt modelId="{A10C0490-B6BC-4857-A11F-3B7510D1AEDA}" type="parTrans" cxnId="{CECC9251-4782-49D6-968B-AFDBDD4A164E}">
      <dgm:prSet/>
      <dgm:spPr/>
      <dgm:t>
        <a:bodyPr/>
        <a:lstStyle/>
        <a:p>
          <a:endParaRPr lang="en-ID"/>
        </a:p>
      </dgm:t>
    </dgm:pt>
    <dgm:pt modelId="{432D1E3E-6544-4B36-8B56-C0F903BC5EE2}" type="sibTrans" cxnId="{CECC9251-4782-49D6-968B-AFDBDD4A164E}">
      <dgm:prSet/>
      <dgm:spPr/>
      <dgm:t>
        <a:bodyPr/>
        <a:lstStyle/>
        <a:p>
          <a:endParaRPr lang="en-ID"/>
        </a:p>
      </dgm:t>
    </dgm:pt>
    <dgm:pt modelId="{C43A9134-3110-4CF5-8C59-5AF4AEB24E2F}">
      <dgm:prSet phldrT="[Text]"/>
      <dgm:spPr/>
      <dgm:t>
        <a:bodyPr/>
        <a:lstStyle/>
        <a:p>
          <a:r>
            <a:rPr lang="en-US" dirty="0" err="1"/>
            <a:t>Kab</a:t>
          </a:r>
          <a:r>
            <a:rPr lang="en-US" dirty="0"/>
            <a:t>/Kota: 20-50 (%)</a:t>
          </a:r>
          <a:endParaRPr lang="en-ID" dirty="0"/>
        </a:p>
      </dgm:t>
    </dgm:pt>
    <dgm:pt modelId="{C38346C0-4E73-4FC1-8BCC-97FEBFEE354A}" type="parTrans" cxnId="{0D30558F-E587-4A23-9671-85B88AC5AEDE}">
      <dgm:prSet/>
      <dgm:spPr/>
      <dgm:t>
        <a:bodyPr/>
        <a:lstStyle/>
        <a:p>
          <a:endParaRPr lang="en-ID"/>
        </a:p>
      </dgm:t>
    </dgm:pt>
    <dgm:pt modelId="{C9AC5922-A257-4527-B459-7CCEA1494B07}" type="sibTrans" cxnId="{0D30558F-E587-4A23-9671-85B88AC5AEDE}">
      <dgm:prSet/>
      <dgm:spPr/>
      <dgm:t>
        <a:bodyPr/>
        <a:lstStyle/>
        <a:p>
          <a:endParaRPr lang="en-ID"/>
        </a:p>
      </dgm:t>
    </dgm:pt>
    <dgm:pt modelId="{B7B3A605-21EB-4AB0-9AE5-69AD2FCAC42B}">
      <dgm:prSet phldrT="[Text]"/>
      <dgm:spPr/>
      <dgm:t>
        <a:bodyPr/>
        <a:lstStyle/>
        <a:p>
          <a:r>
            <a:rPr lang="en-US" b="1" dirty="0" err="1"/>
            <a:t>Reformasi</a:t>
          </a:r>
          <a:r>
            <a:rPr lang="en-US" b="1" dirty="0"/>
            <a:t> </a:t>
          </a:r>
          <a:r>
            <a:rPr lang="en-US" b="1" dirty="0" err="1"/>
            <a:t>Sistem</a:t>
          </a:r>
          <a:r>
            <a:rPr lang="en-US" b="1" dirty="0"/>
            <a:t> </a:t>
          </a:r>
          <a:r>
            <a:rPr lang="en-US" b="1" dirty="0" err="1"/>
            <a:t>Akuntabilitas</a:t>
          </a:r>
          <a:r>
            <a:rPr lang="en-US" b="1" dirty="0"/>
            <a:t> </a:t>
          </a:r>
          <a:r>
            <a:rPr lang="en-US" b="1" dirty="0" err="1"/>
            <a:t>Kinerja</a:t>
          </a:r>
          <a:endParaRPr lang="en-ID" b="1" dirty="0"/>
        </a:p>
      </dgm:t>
    </dgm:pt>
    <dgm:pt modelId="{71A885CB-25B5-412F-BB9B-E615B33DCFAF}" type="parTrans" cxnId="{D97EA75A-7CBD-45F8-BDC3-C15C5206FA97}">
      <dgm:prSet/>
      <dgm:spPr/>
      <dgm:t>
        <a:bodyPr/>
        <a:lstStyle/>
        <a:p>
          <a:endParaRPr lang="en-ID"/>
        </a:p>
      </dgm:t>
    </dgm:pt>
    <dgm:pt modelId="{353B4FA3-EDBE-4E8A-BA16-2CFA4373AEEB}" type="sibTrans" cxnId="{D97EA75A-7CBD-45F8-BDC3-C15C5206FA97}">
      <dgm:prSet/>
      <dgm:spPr/>
      <dgm:t>
        <a:bodyPr/>
        <a:lstStyle/>
        <a:p>
          <a:endParaRPr lang="en-ID"/>
        </a:p>
      </dgm:t>
    </dgm:pt>
    <dgm:pt modelId="{A4C36244-12B8-424B-BA74-C781DBCF5734}">
      <dgm:prSet phldrT="[Text]"/>
      <dgm:spPr/>
      <dgm:t>
        <a:bodyPr/>
        <a:lstStyle/>
        <a:p>
          <a:r>
            <a:rPr lang="en-US" b="1" dirty="0" err="1"/>
            <a:t>Persentase</a:t>
          </a:r>
          <a:r>
            <a:rPr lang="en-US" b="1" dirty="0"/>
            <a:t> </a:t>
          </a:r>
          <a:r>
            <a:rPr lang="en-US" b="1" dirty="0" err="1"/>
            <a:t>instansi</a:t>
          </a:r>
          <a:r>
            <a:rPr lang="en-US" b="1" dirty="0"/>
            <a:t> yang </a:t>
          </a:r>
          <a:r>
            <a:rPr lang="en-US" b="1" dirty="0" err="1"/>
            <a:t>mendapatkan</a:t>
          </a:r>
          <a:r>
            <a:rPr lang="en-US" b="1" dirty="0"/>
            <a:t> </a:t>
          </a:r>
          <a:r>
            <a:rPr lang="en-US" b="1" dirty="0" err="1"/>
            <a:t>Opini</a:t>
          </a:r>
          <a:r>
            <a:rPr lang="en-US" b="1" dirty="0"/>
            <a:t> WTP</a:t>
          </a:r>
          <a:endParaRPr lang="en-ID" b="1" dirty="0"/>
        </a:p>
      </dgm:t>
    </dgm:pt>
    <dgm:pt modelId="{0220338C-2BFD-4989-88E1-40D9D9DE3794}" type="parTrans" cxnId="{46926988-87E0-4DC7-87A0-9518CDCD1922}">
      <dgm:prSet/>
      <dgm:spPr/>
      <dgm:t>
        <a:bodyPr/>
        <a:lstStyle/>
        <a:p>
          <a:endParaRPr lang="en-ID"/>
        </a:p>
      </dgm:t>
    </dgm:pt>
    <dgm:pt modelId="{4C204570-DDE4-4737-A1DE-64144AADE54E}" type="sibTrans" cxnId="{46926988-87E0-4DC7-87A0-9518CDCD1922}">
      <dgm:prSet/>
      <dgm:spPr/>
      <dgm:t>
        <a:bodyPr/>
        <a:lstStyle/>
        <a:p>
          <a:endParaRPr lang="en-ID"/>
        </a:p>
      </dgm:t>
    </dgm:pt>
    <dgm:pt modelId="{E88B1E4F-0F96-4FE8-AA8F-5D9FD15B5DDD}">
      <dgm:prSet phldrT="[Text]"/>
      <dgm:spPr/>
      <dgm:t>
        <a:bodyPr/>
        <a:lstStyle/>
        <a:p>
          <a:r>
            <a:rPr lang="en-US" b="1" dirty="0" err="1"/>
            <a:t>Persentase</a:t>
          </a:r>
          <a:r>
            <a:rPr lang="en-US" b="1" dirty="0"/>
            <a:t> </a:t>
          </a:r>
          <a:r>
            <a:rPr lang="en-US" b="1" dirty="0" err="1"/>
            <a:t>instansi</a:t>
          </a:r>
          <a:r>
            <a:rPr lang="en-US" b="1" dirty="0"/>
            <a:t> </a:t>
          </a:r>
          <a:r>
            <a:rPr lang="en-US" b="1" dirty="0" err="1"/>
            <a:t>dengan</a:t>
          </a:r>
          <a:r>
            <a:rPr lang="en-US" b="1" dirty="0"/>
            <a:t> </a:t>
          </a:r>
          <a:r>
            <a:rPr lang="en-US" b="1" dirty="0" err="1"/>
            <a:t>skor</a:t>
          </a:r>
          <a:r>
            <a:rPr lang="en-US" b="1" dirty="0"/>
            <a:t> B </a:t>
          </a:r>
          <a:r>
            <a:rPr lang="en-US" b="1" dirty="0" err="1"/>
            <a:t>ke</a:t>
          </a:r>
          <a:r>
            <a:rPr lang="en-US" b="1" dirty="0"/>
            <a:t> </a:t>
          </a:r>
          <a:r>
            <a:rPr lang="en-US" b="1" dirty="0" err="1"/>
            <a:t>atas</a:t>
          </a:r>
          <a:r>
            <a:rPr lang="en-US" b="1" dirty="0"/>
            <a:t> </a:t>
          </a:r>
          <a:r>
            <a:rPr lang="en-US" b="1" dirty="0" err="1"/>
            <a:t>atas</a:t>
          </a:r>
          <a:r>
            <a:rPr lang="en-US" b="1" dirty="0"/>
            <a:t> SAKIP</a:t>
          </a:r>
          <a:endParaRPr lang="en-ID" b="1" dirty="0"/>
        </a:p>
      </dgm:t>
    </dgm:pt>
    <dgm:pt modelId="{7088DB80-5F98-4EF7-B577-7B735764BD5B}" type="parTrans" cxnId="{F8F4AEF2-D826-4FCC-A380-E571AC700C01}">
      <dgm:prSet/>
      <dgm:spPr/>
      <dgm:t>
        <a:bodyPr/>
        <a:lstStyle/>
        <a:p>
          <a:endParaRPr lang="en-ID"/>
        </a:p>
      </dgm:t>
    </dgm:pt>
    <dgm:pt modelId="{084EC6CC-B6BC-484E-8798-9101BBCE73E4}" type="sibTrans" cxnId="{F8F4AEF2-D826-4FCC-A380-E571AC700C01}">
      <dgm:prSet/>
      <dgm:spPr/>
      <dgm:t>
        <a:bodyPr/>
        <a:lstStyle/>
        <a:p>
          <a:endParaRPr lang="en-ID"/>
        </a:p>
      </dgm:t>
    </dgm:pt>
    <dgm:pt modelId="{76B033C9-8EA4-45FA-A7D7-286538EB7A96}">
      <dgm:prSet phldrT="[Text]"/>
      <dgm:spPr/>
      <dgm:t>
        <a:bodyPr/>
        <a:lstStyle/>
        <a:p>
          <a:r>
            <a:rPr lang="en-US" dirty="0"/>
            <a:t>K/L: 91-95 (%)</a:t>
          </a:r>
          <a:endParaRPr lang="en-ID" dirty="0"/>
        </a:p>
      </dgm:t>
    </dgm:pt>
    <dgm:pt modelId="{E5E886BF-6308-47FD-982D-C367CD2B05AA}" type="parTrans" cxnId="{AD5D2776-6F77-4E02-B394-9E8900692033}">
      <dgm:prSet/>
      <dgm:spPr/>
      <dgm:t>
        <a:bodyPr/>
        <a:lstStyle/>
        <a:p>
          <a:endParaRPr lang="en-ID"/>
        </a:p>
      </dgm:t>
    </dgm:pt>
    <dgm:pt modelId="{FBEAB242-2451-442D-A578-10D89E53091D}" type="sibTrans" cxnId="{AD5D2776-6F77-4E02-B394-9E8900692033}">
      <dgm:prSet/>
      <dgm:spPr/>
      <dgm:t>
        <a:bodyPr/>
        <a:lstStyle/>
        <a:p>
          <a:endParaRPr lang="en-ID"/>
        </a:p>
      </dgm:t>
    </dgm:pt>
    <dgm:pt modelId="{F02AE28B-049E-4FDB-840F-44CACB7C1F64}">
      <dgm:prSet phldrT="[Text]"/>
      <dgm:spPr/>
      <dgm:t>
        <a:bodyPr/>
        <a:lstStyle/>
        <a:p>
          <a:r>
            <a:rPr lang="en-US" dirty="0" err="1"/>
            <a:t>Provinsi</a:t>
          </a:r>
          <a:r>
            <a:rPr lang="en-US" dirty="0"/>
            <a:t>: 91-95 (%)</a:t>
          </a:r>
          <a:endParaRPr lang="en-ID" dirty="0"/>
        </a:p>
      </dgm:t>
    </dgm:pt>
    <dgm:pt modelId="{4275C952-C2F5-4D22-8739-5E42E81820CF}" type="parTrans" cxnId="{35DDF4B5-0242-4E70-948B-1DF44FCFA933}">
      <dgm:prSet/>
      <dgm:spPr/>
      <dgm:t>
        <a:bodyPr/>
        <a:lstStyle/>
        <a:p>
          <a:endParaRPr lang="en-ID"/>
        </a:p>
      </dgm:t>
    </dgm:pt>
    <dgm:pt modelId="{F2B325AE-07BA-4891-95AF-A4D6C07C0696}" type="sibTrans" cxnId="{35DDF4B5-0242-4E70-948B-1DF44FCFA933}">
      <dgm:prSet/>
      <dgm:spPr/>
      <dgm:t>
        <a:bodyPr/>
        <a:lstStyle/>
        <a:p>
          <a:endParaRPr lang="en-ID"/>
        </a:p>
      </dgm:t>
    </dgm:pt>
    <dgm:pt modelId="{BD5B61F9-36BA-4800-AC3C-3B29603580D9}">
      <dgm:prSet phldrT="[Text]"/>
      <dgm:spPr/>
      <dgm:t>
        <a:bodyPr/>
        <a:lstStyle/>
        <a:p>
          <a:r>
            <a:rPr lang="en-US" dirty="0" err="1"/>
            <a:t>Kabupaten</a:t>
          </a:r>
          <a:r>
            <a:rPr lang="en-US" dirty="0"/>
            <a:t>: 77-85 (%)</a:t>
          </a:r>
          <a:endParaRPr lang="en-ID" dirty="0"/>
        </a:p>
      </dgm:t>
    </dgm:pt>
    <dgm:pt modelId="{0F717A6D-463E-4EE4-A36C-787B6788AD75}" type="parTrans" cxnId="{6167DFA2-83A3-470C-946D-2D4A2CD7C562}">
      <dgm:prSet/>
      <dgm:spPr/>
      <dgm:t>
        <a:bodyPr/>
        <a:lstStyle/>
        <a:p>
          <a:endParaRPr lang="en-ID"/>
        </a:p>
      </dgm:t>
    </dgm:pt>
    <dgm:pt modelId="{5083C10F-65E3-49C3-BFA1-62E055BFF39E}" type="sibTrans" cxnId="{6167DFA2-83A3-470C-946D-2D4A2CD7C562}">
      <dgm:prSet/>
      <dgm:spPr/>
      <dgm:t>
        <a:bodyPr/>
        <a:lstStyle/>
        <a:p>
          <a:endParaRPr lang="en-ID"/>
        </a:p>
      </dgm:t>
    </dgm:pt>
    <dgm:pt modelId="{3F093E2C-9429-450D-889F-7559AB42223E}">
      <dgm:prSet phldrT="[Text]"/>
      <dgm:spPr/>
      <dgm:t>
        <a:bodyPr/>
        <a:lstStyle/>
        <a:p>
          <a:r>
            <a:rPr lang="en-US" dirty="0"/>
            <a:t>Kota: 91-95 (%)</a:t>
          </a:r>
          <a:endParaRPr lang="en-ID" dirty="0"/>
        </a:p>
      </dgm:t>
    </dgm:pt>
    <dgm:pt modelId="{98B1D30C-706F-404C-B988-2BA7ABBAE065}" type="parTrans" cxnId="{149C2974-8332-461D-B500-CDB5B8FDCA05}">
      <dgm:prSet/>
      <dgm:spPr/>
      <dgm:t>
        <a:bodyPr/>
        <a:lstStyle/>
        <a:p>
          <a:endParaRPr lang="en-ID"/>
        </a:p>
      </dgm:t>
    </dgm:pt>
    <dgm:pt modelId="{CA957076-D81A-4A0B-9252-9D38530C8769}" type="sibTrans" cxnId="{149C2974-8332-461D-B500-CDB5B8FDCA05}">
      <dgm:prSet/>
      <dgm:spPr/>
      <dgm:t>
        <a:bodyPr/>
        <a:lstStyle/>
        <a:p>
          <a:endParaRPr lang="en-ID"/>
        </a:p>
      </dgm:t>
    </dgm:pt>
    <dgm:pt modelId="{8AF40B1F-E61C-4266-A6B0-2ADE4908D430}">
      <dgm:prSet phldrT="[Text]"/>
      <dgm:spPr/>
      <dgm:t>
        <a:bodyPr/>
        <a:lstStyle/>
        <a:p>
          <a:r>
            <a:rPr lang="en-US" dirty="0"/>
            <a:t>K/L: 85-100 (%)</a:t>
          </a:r>
          <a:endParaRPr lang="en-ID" dirty="0"/>
        </a:p>
      </dgm:t>
    </dgm:pt>
    <dgm:pt modelId="{F4CCF00B-6F86-4BC3-9A90-74D2B2831B80}" type="parTrans" cxnId="{8BA3FD9B-EAB0-4779-B857-3708237F2701}">
      <dgm:prSet/>
      <dgm:spPr/>
      <dgm:t>
        <a:bodyPr/>
        <a:lstStyle/>
        <a:p>
          <a:endParaRPr lang="en-ID"/>
        </a:p>
      </dgm:t>
    </dgm:pt>
    <dgm:pt modelId="{C6DBF042-847C-402E-839A-FDDB10C02C6D}" type="sibTrans" cxnId="{8BA3FD9B-EAB0-4779-B857-3708237F2701}">
      <dgm:prSet/>
      <dgm:spPr/>
      <dgm:t>
        <a:bodyPr/>
        <a:lstStyle/>
        <a:p>
          <a:endParaRPr lang="en-ID"/>
        </a:p>
      </dgm:t>
    </dgm:pt>
    <dgm:pt modelId="{1ABF19FB-FFE0-40E2-9A2A-7F33406E2560}">
      <dgm:prSet phldrT="[Text]"/>
      <dgm:spPr/>
      <dgm:t>
        <a:bodyPr/>
        <a:lstStyle/>
        <a:p>
          <a:r>
            <a:rPr lang="en-US" dirty="0" err="1"/>
            <a:t>Provinsi</a:t>
          </a:r>
          <a:r>
            <a:rPr lang="en-US" dirty="0"/>
            <a:t>: 85-100 (%)</a:t>
          </a:r>
          <a:endParaRPr lang="en-ID" dirty="0"/>
        </a:p>
      </dgm:t>
    </dgm:pt>
    <dgm:pt modelId="{460BCC6D-E232-403D-A7A8-0CE97314201B}" type="parTrans" cxnId="{E89BFE90-69C6-4600-A7B6-27D044D4B8F4}">
      <dgm:prSet/>
      <dgm:spPr/>
      <dgm:t>
        <a:bodyPr/>
        <a:lstStyle/>
        <a:p>
          <a:endParaRPr lang="en-ID"/>
        </a:p>
      </dgm:t>
    </dgm:pt>
    <dgm:pt modelId="{1D386E1C-54B8-400E-B671-FB26CA805FCD}" type="sibTrans" cxnId="{E89BFE90-69C6-4600-A7B6-27D044D4B8F4}">
      <dgm:prSet/>
      <dgm:spPr/>
      <dgm:t>
        <a:bodyPr/>
        <a:lstStyle/>
        <a:p>
          <a:endParaRPr lang="en-ID"/>
        </a:p>
      </dgm:t>
    </dgm:pt>
    <dgm:pt modelId="{BF0175B7-CEAB-41B0-BF90-68E73A4F2D7F}">
      <dgm:prSet phldrT="[Text]"/>
      <dgm:spPr/>
      <dgm:t>
        <a:bodyPr/>
        <a:lstStyle/>
        <a:p>
          <a:r>
            <a:rPr lang="en-US" dirty="0" err="1"/>
            <a:t>Kab</a:t>
          </a:r>
          <a:r>
            <a:rPr lang="en-US" dirty="0"/>
            <a:t>/Kota: 50-80 (%)</a:t>
          </a:r>
          <a:endParaRPr lang="en-ID" dirty="0"/>
        </a:p>
      </dgm:t>
    </dgm:pt>
    <dgm:pt modelId="{CFE09FCF-F166-43B0-84E3-6E3F84EC39AB}" type="parTrans" cxnId="{C2BADBB1-D61D-4A1A-8065-80423EDFC42B}">
      <dgm:prSet/>
      <dgm:spPr/>
      <dgm:t>
        <a:bodyPr/>
        <a:lstStyle/>
        <a:p>
          <a:endParaRPr lang="en-ID"/>
        </a:p>
      </dgm:t>
    </dgm:pt>
    <dgm:pt modelId="{E03EDA5F-B746-4D3B-BB01-056515A3F2AE}" type="sibTrans" cxnId="{C2BADBB1-D61D-4A1A-8065-80423EDFC42B}">
      <dgm:prSet/>
      <dgm:spPr/>
      <dgm:t>
        <a:bodyPr/>
        <a:lstStyle/>
        <a:p>
          <a:endParaRPr lang="en-ID"/>
        </a:p>
      </dgm:t>
    </dgm:pt>
    <dgm:pt modelId="{C33E8F1B-5996-4CF0-8F97-0A7927F7FE67}" type="pres">
      <dgm:prSet presAssocID="{16A4FDB3-E0FB-460C-BC07-C8191016537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7E3D294-9649-471E-B3AF-610C99F60244}" type="pres">
      <dgm:prSet presAssocID="{7A7BA9FD-2514-479A-B58B-4050E21FC44F}" presName="composite" presStyleCnt="0"/>
      <dgm:spPr/>
    </dgm:pt>
    <dgm:pt modelId="{FED6B8BD-30F5-4F43-A3BB-AF92BFEF5EFC}" type="pres">
      <dgm:prSet presAssocID="{7A7BA9FD-2514-479A-B58B-4050E21FC44F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71F6A3-42B4-462E-B1A1-3FCC7275BD21}" type="pres">
      <dgm:prSet presAssocID="{7A7BA9FD-2514-479A-B58B-4050E21FC44F}" presName="desTx" presStyleLbl="alignAccFollowNode1" presStyleIdx="0" presStyleCnt="4" custLinFactNeighborX="-1943" custLinFactNeighborY="-41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C217835-05B5-4D24-AA2F-AA46E2DA19B4}" type="pres">
      <dgm:prSet presAssocID="{138AFFB7-D7E9-42F1-AFC4-BC9C0EACDCEB}" presName="space" presStyleCnt="0"/>
      <dgm:spPr/>
    </dgm:pt>
    <dgm:pt modelId="{CBD6F369-8A3D-43CB-860E-FA8E213D0399}" type="pres">
      <dgm:prSet presAssocID="{9838C2D6-FC95-4705-B850-33A15A8DE268}" presName="composite" presStyleCnt="0"/>
      <dgm:spPr/>
    </dgm:pt>
    <dgm:pt modelId="{539287A2-10C8-4351-93A1-F609B04B3EC1}" type="pres">
      <dgm:prSet presAssocID="{9838C2D6-FC95-4705-B850-33A15A8DE268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FAC0804-313F-4601-B818-1B49F0F21390}" type="pres">
      <dgm:prSet presAssocID="{9838C2D6-FC95-4705-B850-33A15A8DE268}" presName="desTx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4FEB8B2-55BD-493E-B1C3-EEEE3E7A185F}" type="pres">
      <dgm:prSet presAssocID="{00A1AF43-EC5E-4394-B111-CD8262138717}" presName="space" presStyleCnt="0"/>
      <dgm:spPr/>
    </dgm:pt>
    <dgm:pt modelId="{ED0D5EF9-549E-4A12-8FA8-368A582E666A}" type="pres">
      <dgm:prSet presAssocID="{D450AC7D-83D8-4B7E-9C0A-5C333728BC48}" presName="composite" presStyleCnt="0"/>
      <dgm:spPr/>
    </dgm:pt>
    <dgm:pt modelId="{14F3E803-624A-49A9-9A8F-7A010E8578BB}" type="pres">
      <dgm:prSet presAssocID="{D450AC7D-83D8-4B7E-9C0A-5C333728BC48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7610795-563A-4911-A00E-6D6370B05195}" type="pres">
      <dgm:prSet presAssocID="{D450AC7D-83D8-4B7E-9C0A-5C333728BC48}" presName="desTx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211332-6B01-4102-A2F9-C5B5C254C6DA}" type="pres">
      <dgm:prSet presAssocID="{5D4229D2-6561-4465-B5C9-CE4AA93F149C}" presName="space" presStyleCnt="0"/>
      <dgm:spPr/>
    </dgm:pt>
    <dgm:pt modelId="{37A7E5AB-0809-48AE-A76F-41435F14E381}" type="pres">
      <dgm:prSet presAssocID="{B7B3A605-21EB-4AB0-9AE5-69AD2FCAC42B}" presName="composite" presStyleCnt="0"/>
      <dgm:spPr/>
    </dgm:pt>
    <dgm:pt modelId="{D8719619-6B1D-4A4C-B968-0D5397C79F60}" type="pres">
      <dgm:prSet presAssocID="{B7B3A605-21EB-4AB0-9AE5-69AD2FCAC42B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0C310F7-F27E-4854-B448-FC187B1E3926}" type="pres">
      <dgm:prSet presAssocID="{B7B3A605-21EB-4AB0-9AE5-69AD2FCAC42B}" presName="desTx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97EA75A-7CBD-45F8-BDC3-C15C5206FA97}" srcId="{16A4FDB3-E0FB-460C-BC07-C81910165374}" destId="{B7B3A605-21EB-4AB0-9AE5-69AD2FCAC42B}" srcOrd="3" destOrd="0" parTransId="{71A885CB-25B5-412F-BB9B-E615B33DCFAF}" sibTransId="{353B4FA3-EDBE-4E8A-BA16-2CFA4373AEEB}"/>
    <dgm:cxn modelId="{250B3BBA-4B40-4867-86AF-FB67533FF509}" type="presOf" srcId="{7D440213-5917-4930-9940-E63BC5622858}" destId="{EFAC0804-313F-4601-B818-1B49F0F21390}" srcOrd="0" destOrd="0" presId="urn:microsoft.com/office/officeart/2005/8/layout/hList1"/>
    <dgm:cxn modelId="{DA6B75FF-3D57-4B62-BF28-A01A152657FF}" type="presOf" srcId="{9838C2D6-FC95-4705-B850-33A15A8DE268}" destId="{539287A2-10C8-4351-93A1-F609B04B3EC1}" srcOrd="0" destOrd="0" presId="urn:microsoft.com/office/officeart/2005/8/layout/hList1"/>
    <dgm:cxn modelId="{6DED0001-E9B6-4297-B89C-9DA49C09C93B}" type="presOf" srcId="{2845B15E-934D-4A31-A87E-B1D32DD6853C}" destId="{6871F6A3-42B4-462E-B1A1-3FCC7275BD21}" srcOrd="0" destOrd="3" presId="urn:microsoft.com/office/officeart/2005/8/layout/hList1"/>
    <dgm:cxn modelId="{F348BEB0-9DD6-4A92-B5AF-49C493F93545}" type="presOf" srcId="{E88B1E4F-0F96-4FE8-AA8F-5D9FD15B5DDD}" destId="{80C310F7-F27E-4854-B448-FC187B1E3926}" srcOrd="0" destOrd="5" presId="urn:microsoft.com/office/officeart/2005/8/layout/hList1"/>
    <dgm:cxn modelId="{FE7173E3-A10A-4AEC-97EA-76EF7C671E9C}" type="presOf" srcId="{87510F69-4669-4DC2-9297-DC094B1CFE5B}" destId="{6871F6A3-42B4-462E-B1A1-3FCC7275BD21}" srcOrd="0" destOrd="1" presId="urn:microsoft.com/office/officeart/2005/8/layout/hList1"/>
    <dgm:cxn modelId="{84D0E348-4E03-4EA1-A7B0-A3760F916725}" srcId="{7A7BA9FD-2514-479A-B58B-4050E21FC44F}" destId="{A00F1BF4-46B6-493F-8D7D-E17C6F0B9A79}" srcOrd="0" destOrd="0" parTransId="{23AB1C2F-5AD7-41B6-BD9C-DB833B6DD047}" sibTransId="{146EA922-8AB8-4123-9DB7-95133C08C0A9}"/>
    <dgm:cxn modelId="{7653D8F2-49ED-4538-AC0E-3396E71AB702}" type="presOf" srcId="{1ABF19FB-FFE0-40E2-9A2A-7F33406E2560}" destId="{80C310F7-F27E-4854-B448-FC187B1E3926}" srcOrd="0" destOrd="7" presId="urn:microsoft.com/office/officeart/2005/8/layout/hList1"/>
    <dgm:cxn modelId="{0D30558F-E587-4A23-9671-85B88AC5AEDE}" srcId="{A9CDCFFF-11F8-47B7-98AF-67C3CF80F031}" destId="{C43A9134-3110-4CF5-8C59-5AF4AEB24E2F}" srcOrd="2" destOrd="0" parTransId="{C38346C0-4E73-4FC1-8BCC-97FEBFEE354A}" sibTransId="{C9AC5922-A257-4527-B459-7CCEA1494B07}"/>
    <dgm:cxn modelId="{6BF608FA-C23D-43A6-8FAA-1A4B8DACB90A}" type="presOf" srcId="{EA358CA3-523A-49BD-BDD1-E6A847CF7E1F}" destId="{6871F6A3-42B4-462E-B1A1-3FCC7275BD21}" srcOrd="0" destOrd="4" presId="urn:microsoft.com/office/officeart/2005/8/layout/hList1"/>
    <dgm:cxn modelId="{1F9AACE2-C85C-43BE-BEEF-4A03F46381EF}" type="presOf" srcId="{16A4FDB3-E0FB-460C-BC07-C81910165374}" destId="{C33E8F1B-5996-4CF0-8F97-0A7927F7FE67}" srcOrd="0" destOrd="0" presId="urn:microsoft.com/office/officeart/2005/8/layout/hList1"/>
    <dgm:cxn modelId="{3C7A5145-FB48-4354-B858-E5556C3E43C4}" srcId="{9838C2D6-FC95-4705-B850-33A15A8DE268}" destId="{7D440213-5917-4930-9940-E63BC5622858}" srcOrd="0" destOrd="0" parTransId="{09DB2DBF-561F-4FA6-AE5F-A063483D3455}" sibTransId="{443EF4C9-DBF4-4EEC-9091-D692751FF45B}"/>
    <dgm:cxn modelId="{F4CF45EF-659E-455A-8BFB-60B05CA3D3F4}" type="presOf" srcId="{B7B3A605-21EB-4AB0-9AE5-69AD2FCAC42B}" destId="{D8719619-6B1D-4A4C-B968-0D5397C79F60}" srcOrd="0" destOrd="0" presId="urn:microsoft.com/office/officeart/2005/8/layout/hList1"/>
    <dgm:cxn modelId="{95770521-702A-4314-BBBA-3BBB39F3EC3C}" srcId="{16A4FDB3-E0FB-460C-BC07-C81910165374}" destId="{7A7BA9FD-2514-479A-B58B-4050E21FC44F}" srcOrd="0" destOrd="0" parTransId="{EEB6294D-28C4-4EE2-854E-ECCDA85F50F9}" sibTransId="{138AFFB7-D7E9-42F1-AFC4-BC9C0EACDCEB}"/>
    <dgm:cxn modelId="{093F32D3-FB32-4E2B-8F52-104172F990FB}" type="presOf" srcId="{BF0175B7-CEAB-41B0-BF90-68E73A4F2D7F}" destId="{80C310F7-F27E-4854-B448-FC187B1E3926}" srcOrd="0" destOrd="8" presId="urn:microsoft.com/office/officeart/2005/8/layout/hList1"/>
    <dgm:cxn modelId="{071AF35D-4A9E-444E-9004-169804B498F7}" srcId="{A00F1BF4-46B6-493F-8D7D-E17C6F0B9A79}" destId="{87510F69-4669-4DC2-9297-DC094B1CFE5B}" srcOrd="0" destOrd="0" parTransId="{EA8D7989-D894-4861-9FFD-BAEA44ECB20A}" sibTransId="{88CD21BA-1CC9-402D-8171-75E1A3A29458}"/>
    <dgm:cxn modelId="{3D6A8711-EEEF-482D-8712-3FE60B284C94}" type="presOf" srcId="{7A7BA9FD-2514-479A-B58B-4050E21FC44F}" destId="{FED6B8BD-30F5-4F43-A3BB-AF92BFEF5EFC}" srcOrd="0" destOrd="0" presId="urn:microsoft.com/office/officeart/2005/8/layout/hList1"/>
    <dgm:cxn modelId="{2513BF30-4029-4AD4-A4F0-8283BB7313C1}" type="presOf" srcId="{3F093E2C-9429-450D-889F-7559AB42223E}" destId="{80C310F7-F27E-4854-B448-FC187B1E3926}" srcOrd="0" destOrd="4" presId="urn:microsoft.com/office/officeart/2005/8/layout/hList1"/>
    <dgm:cxn modelId="{149C2974-8332-461D-B500-CDB5B8FDCA05}" srcId="{A4C36244-12B8-424B-BA74-C781DBCF5734}" destId="{3F093E2C-9429-450D-889F-7559AB42223E}" srcOrd="3" destOrd="0" parTransId="{98B1D30C-706F-404C-B988-2BA7ABBAE065}" sibTransId="{CA957076-D81A-4A0B-9252-9D38530C8769}"/>
    <dgm:cxn modelId="{F3579472-DF5F-4335-B4F2-87BFD9666FAB}" type="presOf" srcId="{BD5B61F9-36BA-4800-AC3C-3B29603580D9}" destId="{80C310F7-F27E-4854-B448-FC187B1E3926}" srcOrd="0" destOrd="3" presId="urn:microsoft.com/office/officeart/2005/8/layout/hList1"/>
    <dgm:cxn modelId="{C2BADBB1-D61D-4A1A-8065-80423EDFC42B}" srcId="{E88B1E4F-0F96-4FE8-AA8F-5D9FD15B5DDD}" destId="{BF0175B7-CEAB-41B0-BF90-68E73A4F2D7F}" srcOrd="2" destOrd="0" parTransId="{CFE09FCF-F166-43B0-84E3-6E3F84EC39AB}" sibTransId="{E03EDA5F-B746-4D3B-BB01-056515A3F2AE}"/>
    <dgm:cxn modelId="{CECC9251-4782-49D6-968B-AFDBDD4A164E}" srcId="{A9CDCFFF-11F8-47B7-98AF-67C3CF80F031}" destId="{87EA8257-9E4F-45CB-9271-AEEDBFB0FFD8}" srcOrd="1" destOrd="0" parTransId="{A10C0490-B6BC-4857-A11F-3B7510D1AEDA}" sibTransId="{432D1E3E-6544-4B36-8B56-C0F903BC5EE2}"/>
    <dgm:cxn modelId="{AD5D2776-6F77-4E02-B394-9E8900692033}" srcId="{A4C36244-12B8-424B-BA74-C781DBCF5734}" destId="{76B033C9-8EA4-45FA-A7D7-286538EB7A96}" srcOrd="0" destOrd="0" parTransId="{E5E886BF-6308-47FD-982D-C367CD2B05AA}" sibTransId="{FBEAB242-2451-442D-A578-10D89E53091D}"/>
    <dgm:cxn modelId="{3A269489-CDCB-40F2-B054-69253C6B5659}" type="presOf" srcId="{A9CDCFFF-11F8-47B7-98AF-67C3CF80F031}" destId="{47610795-563A-4911-A00E-6D6370B05195}" srcOrd="0" destOrd="0" presId="urn:microsoft.com/office/officeart/2005/8/layout/hList1"/>
    <dgm:cxn modelId="{9E231FE8-E8E3-40FF-A2B7-A94ECBA60BE8}" type="presOf" srcId="{76B033C9-8EA4-45FA-A7D7-286538EB7A96}" destId="{80C310F7-F27E-4854-B448-FC187B1E3926}" srcOrd="0" destOrd="1" presId="urn:microsoft.com/office/officeart/2005/8/layout/hList1"/>
    <dgm:cxn modelId="{F62E6996-EB47-411A-BE9B-E316BC42BCA5}" srcId="{A9CDCFFF-11F8-47B7-98AF-67C3CF80F031}" destId="{4C156FA2-A95F-4132-8877-C3C375F1946D}" srcOrd="0" destOrd="0" parTransId="{6D8012FC-6947-4790-8F54-1722B6E562BE}" sibTransId="{49E7C079-3107-4629-A6E9-4FCACCDCBD73}"/>
    <dgm:cxn modelId="{70FF6935-8707-4EC4-813A-4A885EAFC650}" type="presOf" srcId="{B83F782C-FFB8-4224-9FCD-64A359BF153E}" destId="{6871F6A3-42B4-462E-B1A1-3FCC7275BD21}" srcOrd="0" destOrd="2" presId="urn:microsoft.com/office/officeart/2005/8/layout/hList1"/>
    <dgm:cxn modelId="{010A8B10-81D8-444B-9372-2F89B1D4E5A2}" srcId="{16A4FDB3-E0FB-460C-BC07-C81910165374}" destId="{9838C2D6-FC95-4705-B850-33A15A8DE268}" srcOrd="1" destOrd="0" parTransId="{81193056-4D07-4A6E-91A4-47D33AA8E124}" sibTransId="{00A1AF43-EC5E-4394-B111-CD8262138717}"/>
    <dgm:cxn modelId="{1E599ADD-403A-451B-B14F-03913A3DE894}" srcId="{D450AC7D-83D8-4B7E-9C0A-5C333728BC48}" destId="{A9CDCFFF-11F8-47B7-98AF-67C3CF80F031}" srcOrd="0" destOrd="0" parTransId="{B67532A7-4962-4E15-9433-1A125DEF39A6}" sibTransId="{67122B4F-1080-428F-B4DB-8C3ADAE4CC7F}"/>
    <dgm:cxn modelId="{F8F4AEF2-D826-4FCC-A380-E571AC700C01}" srcId="{B7B3A605-21EB-4AB0-9AE5-69AD2FCAC42B}" destId="{E88B1E4F-0F96-4FE8-AA8F-5D9FD15B5DDD}" srcOrd="1" destOrd="0" parTransId="{7088DB80-5F98-4EF7-B577-7B735764BD5B}" sibTransId="{084EC6CC-B6BC-484E-8798-9101BBCE73E4}"/>
    <dgm:cxn modelId="{7B664EBF-7911-4E71-98C4-0433908601FE}" type="presOf" srcId="{A00F1BF4-46B6-493F-8D7D-E17C6F0B9A79}" destId="{6871F6A3-42B4-462E-B1A1-3FCC7275BD21}" srcOrd="0" destOrd="0" presId="urn:microsoft.com/office/officeart/2005/8/layout/hList1"/>
    <dgm:cxn modelId="{568525AE-3FA3-4AE1-A050-F92C2A48F152}" type="presOf" srcId="{D450AC7D-83D8-4B7E-9C0A-5C333728BC48}" destId="{14F3E803-624A-49A9-9A8F-7A010E8578BB}" srcOrd="0" destOrd="0" presId="urn:microsoft.com/office/officeart/2005/8/layout/hList1"/>
    <dgm:cxn modelId="{B6EB6662-4B02-4FDB-8D11-F990B35BAB6C}" srcId="{A00F1BF4-46B6-493F-8D7D-E17C6F0B9A79}" destId="{2845B15E-934D-4A31-A87E-B1D32DD6853C}" srcOrd="2" destOrd="0" parTransId="{FF17C80B-22FF-4706-8998-07BA7A2870DF}" sibTransId="{B69079F6-481F-4CF0-B020-AF50BCB79489}"/>
    <dgm:cxn modelId="{EEA4BC6E-49BF-42B6-817E-617A5E38961E}" type="presOf" srcId="{8AF40B1F-E61C-4266-A6B0-2ADE4908D430}" destId="{80C310F7-F27E-4854-B448-FC187B1E3926}" srcOrd="0" destOrd="6" presId="urn:microsoft.com/office/officeart/2005/8/layout/hList1"/>
    <dgm:cxn modelId="{B50AAE96-D613-4B1F-AAC2-ECDBD8BA3126}" type="presOf" srcId="{87EA8257-9E4F-45CB-9271-AEEDBFB0FFD8}" destId="{47610795-563A-4911-A00E-6D6370B05195}" srcOrd="0" destOrd="2" presId="urn:microsoft.com/office/officeart/2005/8/layout/hList1"/>
    <dgm:cxn modelId="{32C80F64-E327-4BB4-A0E1-E642A656DEE2}" type="presOf" srcId="{F02AE28B-049E-4FDB-840F-44CACB7C1F64}" destId="{80C310F7-F27E-4854-B448-FC187B1E3926}" srcOrd="0" destOrd="2" presId="urn:microsoft.com/office/officeart/2005/8/layout/hList1"/>
    <dgm:cxn modelId="{C63C285C-F007-4BB0-BA26-9F21FF2B542F}" srcId="{A00F1BF4-46B6-493F-8D7D-E17C6F0B9A79}" destId="{EA358CA3-523A-49BD-BDD1-E6A847CF7E1F}" srcOrd="3" destOrd="0" parTransId="{7C8DC747-AA36-4C16-B6EA-2894B5756D7E}" sibTransId="{B6290490-DA86-49F5-9027-848CF7B8B8D4}"/>
    <dgm:cxn modelId="{CA6C6094-6FBF-44F9-AF4A-A1C8ED17530A}" type="presOf" srcId="{C43A9134-3110-4CF5-8C59-5AF4AEB24E2F}" destId="{47610795-563A-4911-A00E-6D6370B05195}" srcOrd="0" destOrd="3" presId="urn:microsoft.com/office/officeart/2005/8/layout/hList1"/>
    <dgm:cxn modelId="{AD3DEF9C-C2FA-4992-BFBB-818D56CA3965}" type="presOf" srcId="{4C156FA2-A95F-4132-8877-C3C375F1946D}" destId="{47610795-563A-4911-A00E-6D6370B05195}" srcOrd="0" destOrd="1" presId="urn:microsoft.com/office/officeart/2005/8/layout/hList1"/>
    <dgm:cxn modelId="{8BA3FD9B-EAB0-4779-B857-3708237F2701}" srcId="{E88B1E4F-0F96-4FE8-AA8F-5D9FD15B5DDD}" destId="{8AF40B1F-E61C-4266-A6B0-2ADE4908D430}" srcOrd="0" destOrd="0" parTransId="{F4CCF00B-6F86-4BC3-9A90-74D2B2831B80}" sibTransId="{C6DBF042-847C-402E-839A-FDDB10C02C6D}"/>
    <dgm:cxn modelId="{78F78583-C5A9-45AD-BA1B-2EE8A3D0D0B7}" srcId="{16A4FDB3-E0FB-460C-BC07-C81910165374}" destId="{D450AC7D-83D8-4B7E-9C0A-5C333728BC48}" srcOrd="2" destOrd="0" parTransId="{2DD7587E-43BC-49FD-ACF6-DCC308325A14}" sibTransId="{5D4229D2-6561-4465-B5C9-CE4AA93F149C}"/>
    <dgm:cxn modelId="{46926988-87E0-4DC7-87A0-9518CDCD1922}" srcId="{B7B3A605-21EB-4AB0-9AE5-69AD2FCAC42B}" destId="{A4C36244-12B8-424B-BA74-C781DBCF5734}" srcOrd="0" destOrd="0" parTransId="{0220338C-2BFD-4989-88E1-40D9D9DE3794}" sibTransId="{4C204570-DDE4-4737-A1DE-64144AADE54E}"/>
    <dgm:cxn modelId="{D0B1BEF4-7A1A-42BE-AA1C-0DC528E6FDB1}" type="presOf" srcId="{A4C36244-12B8-424B-BA74-C781DBCF5734}" destId="{80C310F7-F27E-4854-B448-FC187B1E3926}" srcOrd="0" destOrd="0" presId="urn:microsoft.com/office/officeart/2005/8/layout/hList1"/>
    <dgm:cxn modelId="{E89BFE90-69C6-4600-A7B6-27D044D4B8F4}" srcId="{E88B1E4F-0F96-4FE8-AA8F-5D9FD15B5DDD}" destId="{1ABF19FB-FFE0-40E2-9A2A-7F33406E2560}" srcOrd="1" destOrd="0" parTransId="{460BCC6D-E232-403D-A7A8-0CE97314201B}" sibTransId="{1D386E1C-54B8-400E-B671-FB26CA805FCD}"/>
    <dgm:cxn modelId="{6167DFA2-83A3-470C-946D-2D4A2CD7C562}" srcId="{A4C36244-12B8-424B-BA74-C781DBCF5734}" destId="{BD5B61F9-36BA-4800-AC3C-3B29603580D9}" srcOrd="2" destOrd="0" parTransId="{0F717A6D-463E-4EE4-A36C-787B6788AD75}" sibTransId="{5083C10F-65E3-49C3-BFA1-62E055BFF39E}"/>
    <dgm:cxn modelId="{35DDF4B5-0242-4E70-948B-1DF44FCFA933}" srcId="{A4C36244-12B8-424B-BA74-C781DBCF5734}" destId="{F02AE28B-049E-4FDB-840F-44CACB7C1F64}" srcOrd="1" destOrd="0" parTransId="{4275C952-C2F5-4D22-8739-5E42E81820CF}" sibTransId="{F2B325AE-07BA-4891-95AF-A4D6C07C0696}"/>
    <dgm:cxn modelId="{856C0B95-6A38-4CBC-8D5D-F321B3DAA9C3}" srcId="{A00F1BF4-46B6-493F-8D7D-E17C6F0B9A79}" destId="{B83F782C-FFB8-4224-9FCD-64A359BF153E}" srcOrd="1" destOrd="0" parTransId="{07F14835-31F9-4C3D-9A44-6F61131D5F07}" sibTransId="{08DFD288-29FD-4140-B307-9F7E024C80FE}"/>
    <dgm:cxn modelId="{B7340576-9E71-40E5-828D-E1687209D628}" type="presParOf" srcId="{C33E8F1B-5996-4CF0-8F97-0A7927F7FE67}" destId="{C7E3D294-9649-471E-B3AF-610C99F60244}" srcOrd="0" destOrd="0" presId="urn:microsoft.com/office/officeart/2005/8/layout/hList1"/>
    <dgm:cxn modelId="{A6077B21-A10A-42AB-B481-0920D93C5D5A}" type="presParOf" srcId="{C7E3D294-9649-471E-B3AF-610C99F60244}" destId="{FED6B8BD-30F5-4F43-A3BB-AF92BFEF5EFC}" srcOrd="0" destOrd="0" presId="urn:microsoft.com/office/officeart/2005/8/layout/hList1"/>
    <dgm:cxn modelId="{928543B8-32E1-4756-816C-0D7FF29ACC35}" type="presParOf" srcId="{C7E3D294-9649-471E-B3AF-610C99F60244}" destId="{6871F6A3-42B4-462E-B1A1-3FCC7275BD21}" srcOrd="1" destOrd="0" presId="urn:microsoft.com/office/officeart/2005/8/layout/hList1"/>
    <dgm:cxn modelId="{A84308CD-56E3-4163-A69D-DD1791CC7B1E}" type="presParOf" srcId="{C33E8F1B-5996-4CF0-8F97-0A7927F7FE67}" destId="{2C217835-05B5-4D24-AA2F-AA46E2DA19B4}" srcOrd="1" destOrd="0" presId="urn:microsoft.com/office/officeart/2005/8/layout/hList1"/>
    <dgm:cxn modelId="{7C46B537-7B87-4F29-AC08-AD2D589F9BD2}" type="presParOf" srcId="{C33E8F1B-5996-4CF0-8F97-0A7927F7FE67}" destId="{CBD6F369-8A3D-43CB-860E-FA8E213D0399}" srcOrd="2" destOrd="0" presId="urn:microsoft.com/office/officeart/2005/8/layout/hList1"/>
    <dgm:cxn modelId="{FB7CE645-D1C1-4E72-8451-9FFF2216DC47}" type="presParOf" srcId="{CBD6F369-8A3D-43CB-860E-FA8E213D0399}" destId="{539287A2-10C8-4351-93A1-F609B04B3EC1}" srcOrd="0" destOrd="0" presId="urn:microsoft.com/office/officeart/2005/8/layout/hList1"/>
    <dgm:cxn modelId="{C4A86E28-B6A4-4B57-A80C-BB5F3BE33272}" type="presParOf" srcId="{CBD6F369-8A3D-43CB-860E-FA8E213D0399}" destId="{EFAC0804-313F-4601-B818-1B49F0F21390}" srcOrd="1" destOrd="0" presId="urn:microsoft.com/office/officeart/2005/8/layout/hList1"/>
    <dgm:cxn modelId="{1A8EE127-16B7-404E-B4AF-177C98C57865}" type="presParOf" srcId="{C33E8F1B-5996-4CF0-8F97-0A7927F7FE67}" destId="{64FEB8B2-55BD-493E-B1C3-EEEE3E7A185F}" srcOrd="3" destOrd="0" presId="urn:microsoft.com/office/officeart/2005/8/layout/hList1"/>
    <dgm:cxn modelId="{D315C421-8551-4AE5-98CA-E9971517A2CD}" type="presParOf" srcId="{C33E8F1B-5996-4CF0-8F97-0A7927F7FE67}" destId="{ED0D5EF9-549E-4A12-8FA8-368A582E666A}" srcOrd="4" destOrd="0" presId="urn:microsoft.com/office/officeart/2005/8/layout/hList1"/>
    <dgm:cxn modelId="{B8997E58-716E-4F56-903D-82BDA9E64EF0}" type="presParOf" srcId="{ED0D5EF9-549E-4A12-8FA8-368A582E666A}" destId="{14F3E803-624A-49A9-9A8F-7A010E8578BB}" srcOrd="0" destOrd="0" presId="urn:microsoft.com/office/officeart/2005/8/layout/hList1"/>
    <dgm:cxn modelId="{9B10CEA1-ABF5-4BF1-8D03-4B2C54848C0C}" type="presParOf" srcId="{ED0D5EF9-549E-4A12-8FA8-368A582E666A}" destId="{47610795-563A-4911-A00E-6D6370B05195}" srcOrd="1" destOrd="0" presId="urn:microsoft.com/office/officeart/2005/8/layout/hList1"/>
    <dgm:cxn modelId="{CA45B7DD-EDC7-4444-9FD9-D79FFD3BC226}" type="presParOf" srcId="{C33E8F1B-5996-4CF0-8F97-0A7927F7FE67}" destId="{83211332-6B01-4102-A2F9-C5B5C254C6DA}" srcOrd="5" destOrd="0" presId="urn:microsoft.com/office/officeart/2005/8/layout/hList1"/>
    <dgm:cxn modelId="{F685689E-7EF6-4515-BDB0-904EC6A61B54}" type="presParOf" srcId="{C33E8F1B-5996-4CF0-8F97-0A7927F7FE67}" destId="{37A7E5AB-0809-48AE-A76F-41435F14E381}" srcOrd="6" destOrd="0" presId="urn:microsoft.com/office/officeart/2005/8/layout/hList1"/>
    <dgm:cxn modelId="{67E45A51-B7F8-409D-8DC9-9B45FF72D288}" type="presParOf" srcId="{37A7E5AB-0809-48AE-A76F-41435F14E381}" destId="{D8719619-6B1D-4A4C-B968-0D5397C79F60}" srcOrd="0" destOrd="0" presId="urn:microsoft.com/office/officeart/2005/8/layout/hList1"/>
    <dgm:cxn modelId="{EB81651D-0021-47DF-AC0E-8558A90B8400}" type="presParOf" srcId="{37A7E5AB-0809-48AE-A76F-41435F14E381}" destId="{80C310F7-F27E-4854-B448-FC187B1E392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CB9372-8EF8-424A-9FF4-DD9A9A18E4CB}">
      <dsp:nvSpPr>
        <dsp:cNvPr id="0" name=""/>
        <dsp:cNvSpPr/>
      </dsp:nvSpPr>
      <dsp:spPr>
        <a:xfrm>
          <a:off x="-5168961" y="-791784"/>
          <a:ext cx="6155568" cy="6155568"/>
        </a:xfrm>
        <a:prstGeom prst="blockArc">
          <a:avLst>
            <a:gd name="adj1" fmla="val 18900000"/>
            <a:gd name="adj2" fmla="val 2700000"/>
            <a:gd name="adj3" fmla="val 351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FD0542-A8C6-43BA-8BCE-F691FFADDD76}">
      <dsp:nvSpPr>
        <dsp:cNvPr id="0" name=""/>
        <dsp:cNvSpPr/>
      </dsp:nvSpPr>
      <dsp:spPr>
        <a:xfrm>
          <a:off x="634593" y="457200"/>
          <a:ext cx="7743579" cy="91440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5805" tIns="58420" rIns="58420" bIns="5842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300" kern="1200" dirty="0"/>
            <a:t>UU No. 25/2004 tentang Sistem Perencanaan Pembangunan Nasional </a:t>
          </a:r>
        </a:p>
      </dsp:txBody>
      <dsp:txXfrm>
        <a:off x="634593" y="457200"/>
        <a:ext cx="7743579" cy="914400"/>
      </dsp:txXfrm>
    </dsp:sp>
    <dsp:sp modelId="{EFA1B9D7-2748-4065-BCAE-FFA64242DEC5}">
      <dsp:nvSpPr>
        <dsp:cNvPr id="0" name=""/>
        <dsp:cNvSpPr/>
      </dsp:nvSpPr>
      <dsp:spPr>
        <a:xfrm>
          <a:off x="63093" y="342900"/>
          <a:ext cx="1143000" cy="11430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8ECAB8-B4F6-47CB-9FDF-B44D8F96FCD5}">
      <dsp:nvSpPr>
        <dsp:cNvPr id="0" name=""/>
        <dsp:cNvSpPr/>
      </dsp:nvSpPr>
      <dsp:spPr>
        <a:xfrm>
          <a:off x="966978" y="1828800"/>
          <a:ext cx="7411195" cy="914400"/>
        </a:xfrm>
        <a:prstGeom prst="rect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5805" tIns="58420" rIns="58420" bIns="5842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300" kern="1200" dirty="0"/>
            <a:t>PP No. 40/2006 tentang </a:t>
          </a:r>
          <a:r>
            <a:rPr lang="es-ES" sz="2300" kern="1200" dirty="0"/>
            <a:t>Tata Cara </a:t>
          </a:r>
          <a:r>
            <a:rPr lang="es-ES" sz="2300" kern="1200" dirty="0" err="1"/>
            <a:t>Penyusunan</a:t>
          </a:r>
          <a:r>
            <a:rPr lang="es-ES" sz="2300" kern="1200" dirty="0"/>
            <a:t> </a:t>
          </a:r>
          <a:r>
            <a:rPr lang="es-ES" sz="2300" kern="1200" dirty="0" err="1"/>
            <a:t>Rencana</a:t>
          </a:r>
          <a:r>
            <a:rPr lang="es-ES" sz="2300" kern="1200" dirty="0"/>
            <a:t> </a:t>
          </a:r>
          <a:r>
            <a:rPr lang="es-ES" sz="2300" kern="1200" dirty="0" err="1"/>
            <a:t>Pembangunan</a:t>
          </a:r>
          <a:r>
            <a:rPr lang="es-ES" sz="2300" kern="1200" dirty="0"/>
            <a:t> </a:t>
          </a:r>
          <a:r>
            <a:rPr lang="es-ES" sz="2300" kern="1200" dirty="0" err="1"/>
            <a:t>Nasional</a:t>
          </a:r>
          <a:endParaRPr lang="id-ID" sz="2300" kern="1200" dirty="0"/>
        </a:p>
      </dsp:txBody>
      <dsp:txXfrm>
        <a:off x="966978" y="1828800"/>
        <a:ext cx="7411195" cy="914400"/>
      </dsp:txXfrm>
    </dsp:sp>
    <dsp:sp modelId="{ABAB2991-6FAE-4232-8A4B-3AA635D04911}">
      <dsp:nvSpPr>
        <dsp:cNvPr id="0" name=""/>
        <dsp:cNvSpPr/>
      </dsp:nvSpPr>
      <dsp:spPr>
        <a:xfrm>
          <a:off x="395478" y="1714500"/>
          <a:ext cx="1143000" cy="11430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5F0D3C-EADA-4D88-8862-DA6D14C52CB7}">
      <dsp:nvSpPr>
        <dsp:cNvPr id="0" name=""/>
        <dsp:cNvSpPr/>
      </dsp:nvSpPr>
      <dsp:spPr>
        <a:xfrm>
          <a:off x="634593" y="3200400"/>
          <a:ext cx="7743579" cy="914400"/>
        </a:xfrm>
        <a:prstGeom prst="rect">
          <a:avLst/>
        </a:prstGeom>
        <a:solidFill>
          <a:schemeClr val="accent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5805" tIns="58420" rIns="58420" bIns="5842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300" kern="1200" dirty="0"/>
            <a:t>PP No. 17/2017 tentang </a:t>
          </a:r>
          <a:r>
            <a:rPr lang="es-ES" sz="2300" kern="1200" dirty="0" err="1"/>
            <a:t>Sinkronisasi</a:t>
          </a:r>
          <a:r>
            <a:rPr lang="es-ES" sz="2300" kern="1200" dirty="0"/>
            <a:t> </a:t>
          </a:r>
          <a:r>
            <a:rPr lang="es-ES" sz="2300" kern="1200" dirty="0" err="1"/>
            <a:t>Proses</a:t>
          </a:r>
          <a:r>
            <a:rPr lang="id-ID" sz="2300" kern="1200" dirty="0"/>
            <a:t> </a:t>
          </a:r>
          <a:r>
            <a:rPr lang="es-ES" sz="2300" kern="1200" dirty="0" err="1"/>
            <a:t>Perencanaa</a:t>
          </a:r>
          <a:r>
            <a:rPr lang="id-ID" sz="2300" kern="1200" dirty="0"/>
            <a:t>n  d</a:t>
          </a:r>
          <a:r>
            <a:rPr lang="es-ES" sz="2300" kern="1200" dirty="0" err="1"/>
            <a:t>an</a:t>
          </a:r>
          <a:r>
            <a:rPr lang="es-ES" sz="2300" kern="1200" dirty="0"/>
            <a:t> </a:t>
          </a:r>
          <a:r>
            <a:rPr lang="es-ES" sz="2300" kern="1200" dirty="0" err="1"/>
            <a:t>Penganggaran</a:t>
          </a:r>
          <a:r>
            <a:rPr lang="es-ES" sz="2300" kern="1200" dirty="0"/>
            <a:t> </a:t>
          </a:r>
          <a:r>
            <a:rPr lang="es-ES" sz="2300" kern="1200" dirty="0" err="1"/>
            <a:t>Pembangunan</a:t>
          </a:r>
          <a:r>
            <a:rPr lang="es-ES" sz="2300" kern="1200" dirty="0"/>
            <a:t> </a:t>
          </a:r>
          <a:r>
            <a:rPr lang="es-ES" sz="2300" kern="1200" dirty="0" err="1"/>
            <a:t>Nasional</a:t>
          </a:r>
          <a:endParaRPr lang="id-ID" sz="2300" kern="1200" dirty="0"/>
        </a:p>
      </dsp:txBody>
      <dsp:txXfrm>
        <a:off x="634593" y="3200400"/>
        <a:ext cx="7743579" cy="914400"/>
      </dsp:txXfrm>
    </dsp:sp>
    <dsp:sp modelId="{CBC866EA-5AD9-4BBC-811E-5409F4145B6F}">
      <dsp:nvSpPr>
        <dsp:cNvPr id="0" name=""/>
        <dsp:cNvSpPr/>
      </dsp:nvSpPr>
      <dsp:spPr>
        <a:xfrm>
          <a:off x="63093" y="3086100"/>
          <a:ext cx="1143000" cy="11430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D6B8BD-30F5-4F43-A3BB-AF92BFEF5EFC}">
      <dsp:nvSpPr>
        <dsp:cNvPr id="0" name=""/>
        <dsp:cNvSpPr/>
      </dsp:nvSpPr>
      <dsp:spPr>
        <a:xfrm>
          <a:off x="3944" y="71475"/>
          <a:ext cx="2371583" cy="582758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err="1"/>
            <a:t>Penguatan</a:t>
          </a:r>
          <a:r>
            <a:rPr lang="en-US" sz="1600" b="1" kern="1200" dirty="0"/>
            <a:t> </a:t>
          </a:r>
          <a:r>
            <a:rPr lang="en-US" sz="1600" b="1" kern="1200" dirty="0" err="1"/>
            <a:t>Implementasi</a:t>
          </a:r>
          <a:r>
            <a:rPr lang="en-US" sz="1600" b="1" kern="1200" dirty="0"/>
            <a:t> </a:t>
          </a:r>
          <a:r>
            <a:rPr lang="en-US" sz="1600" b="1" kern="1200" dirty="0" err="1"/>
            <a:t>Manajemen</a:t>
          </a:r>
          <a:r>
            <a:rPr lang="en-US" sz="1600" b="1" kern="1200" dirty="0"/>
            <a:t> ASN</a:t>
          </a:r>
          <a:endParaRPr lang="en-ID" sz="1600" b="1" kern="1200" dirty="0"/>
        </a:p>
      </dsp:txBody>
      <dsp:txXfrm>
        <a:off x="3944" y="71475"/>
        <a:ext cx="2371583" cy="582758"/>
      </dsp:txXfrm>
    </dsp:sp>
    <dsp:sp modelId="{6871F6A3-42B4-462E-B1A1-3FCC7275BD21}">
      <dsp:nvSpPr>
        <dsp:cNvPr id="0" name=""/>
        <dsp:cNvSpPr/>
      </dsp:nvSpPr>
      <dsp:spPr>
        <a:xfrm>
          <a:off x="0" y="639847"/>
          <a:ext cx="2371583" cy="3483405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err="1"/>
            <a:t>Persentase</a:t>
          </a:r>
          <a:r>
            <a:rPr lang="en-US" sz="1600" b="1" kern="1200" dirty="0"/>
            <a:t> </a:t>
          </a:r>
          <a:r>
            <a:rPr lang="en-US" sz="1600" b="1" kern="1200" dirty="0" err="1"/>
            <a:t>instansi</a:t>
          </a:r>
          <a:r>
            <a:rPr lang="en-US" sz="1600" b="1" kern="1200" dirty="0"/>
            <a:t> </a:t>
          </a:r>
          <a:r>
            <a:rPr lang="en-US" sz="1600" b="1" kern="1200" dirty="0" err="1"/>
            <a:t>pemerintah</a:t>
          </a:r>
          <a:r>
            <a:rPr lang="en-US" sz="1600" b="1" kern="1200" dirty="0"/>
            <a:t> </a:t>
          </a:r>
          <a:r>
            <a:rPr lang="en-US" sz="1600" b="1" kern="1200" dirty="0" err="1"/>
            <a:t>dengan</a:t>
          </a:r>
          <a:r>
            <a:rPr lang="en-US" sz="1600" b="1" kern="1200" dirty="0"/>
            <a:t> </a:t>
          </a:r>
          <a:r>
            <a:rPr lang="en-US" sz="1600" b="1" kern="1200" dirty="0" err="1"/>
            <a:t>indeks</a:t>
          </a:r>
          <a:r>
            <a:rPr lang="en-US" sz="1600" b="1" kern="1200" dirty="0"/>
            <a:t> </a:t>
          </a:r>
          <a:r>
            <a:rPr lang="en-US" sz="1600" b="1" kern="1200" dirty="0" err="1"/>
            <a:t>sistem</a:t>
          </a:r>
          <a:r>
            <a:rPr lang="en-US" sz="1600" b="1" kern="1200" dirty="0"/>
            <a:t> merit </a:t>
          </a:r>
          <a:r>
            <a:rPr lang="en-US" sz="1600" b="1" kern="1200" dirty="0" err="1"/>
            <a:t>kategori</a:t>
          </a:r>
          <a:r>
            <a:rPr lang="en-US" sz="1600" b="1" kern="1200" dirty="0"/>
            <a:t> </a:t>
          </a:r>
          <a:r>
            <a:rPr lang="en-US" sz="1600" b="1" kern="1200" dirty="0" err="1"/>
            <a:t>baik</a:t>
          </a:r>
          <a:r>
            <a:rPr lang="en-US" sz="1600" b="1" kern="1200" dirty="0"/>
            <a:t> </a:t>
          </a:r>
          <a:r>
            <a:rPr lang="en-US" sz="1600" b="1" kern="1200" dirty="0" err="1"/>
            <a:t>keatas</a:t>
          </a:r>
          <a:endParaRPr lang="en-ID" sz="1600" b="1" kern="1200" dirty="0"/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Kementerian: 90-100 (%)</a:t>
          </a:r>
          <a:endParaRPr lang="en-ID" sz="1600" kern="1200" dirty="0"/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LPNK: 65-100 (%)</a:t>
          </a:r>
          <a:endParaRPr lang="en-ID" sz="1600" kern="1200" dirty="0"/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err="1"/>
            <a:t>Provinsi</a:t>
          </a:r>
          <a:r>
            <a:rPr lang="en-US" sz="1600" b="1" kern="1200" dirty="0"/>
            <a:t>: 37-85 (%)</a:t>
          </a:r>
          <a:endParaRPr lang="en-ID" sz="1600" b="1" kern="1200" dirty="0"/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err="1"/>
            <a:t>Kab</a:t>
          </a:r>
          <a:r>
            <a:rPr lang="en-US" sz="1600" kern="1200" dirty="0"/>
            <a:t>/Kota: 10-30 (%)</a:t>
          </a:r>
          <a:endParaRPr lang="en-ID" sz="1600" kern="1200" dirty="0"/>
        </a:p>
      </dsp:txBody>
      <dsp:txXfrm>
        <a:off x="0" y="639847"/>
        <a:ext cx="2371583" cy="3483405"/>
      </dsp:txXfrm>
    </dsp:sp>
    <dsp:sp modelId="{539287A2-10C8-4351-93A1-F609B04B3EC1}">
      <dsp:nvSpPr>
        <dsp:cNvPr id="0" name=""/>
        <dsp:cNvSpPr/>
      </dsp:nvSpPr>
      <dsp:spPr>
        <a:xfrm>
          <a:off x="2707549" y="71475"/>
          <a:ext cx="2371583" cy="582758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err="1"/>
            <a:t>Transformasi</a:t>
          </a:r>
          <a:r>
            <a:rPr lang="en-US" sz="1600" b="1" kern="1200" dirty="0"/>
            <a:t> </a:t>
          </a:r>
          <a:r>
            <a:rPr lang="en-US" sz="1600" b="1" kern="1200" dirty="0" err="1"/>
            <a:t>Pelayanan</a:t>
          </a:r>
          <a:r>
            <a:rPr lang="en-US" sz="1600" b="1" kern="1200" dirty="0"/>
            <a:t> </a:t>
          </a:r>
          <a:r>
            <a:rPr lang="en-US" sz="1600" b="1" kern="1200" dirty="0" err="1"/>
            <a:t>Publik</a:t>
          </a:r>
          <a:endParaRPr lang="en-ID" sz="1600" b="1" kern="1200" dirty="0"/>
        </a:p>
      </dsp:txBody>
      <dsp:txXfrm>
        <a:off x="2707549" y="71475"/>
        <a:ext cx="2371583" cy="582758"/>
      </dsp:txXfrm>
    </dsp:sp>
    <dsp:sp modelId="{EFAC0804-313F-4601-B818-1B49F0F21390}">
      <dsp:nvSpPr>
        <dsp:cNvPr id="0" name=""/>
        <dsp:cNvSpPr/>
      </dsp:nvSpPr>
      <dsp:spPr>
        <a:xfrm>
          <a:off x="2707549" y="654233"/>
          <a:ext cx="2371583" cy="3483405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err="1"/>
            <a:t>Jumlah</a:t>
          </a:r>
          <a:r>
            <a:rPr lang="en-US" sz="1600" b="1" kern="1200" dirty="0"/>
            <a:t> </a:t>
          </a:r>
          <a:r>
            <a:rPr lang="en-US" sz="1600" b="1" kern="1200" dirty="0" err="1"/>
            <a:t>instansi</a:t>
          </a:r>
          <a:r>
            <a:rPr lang="en-US" sz="1600" b="1" kern="1200" dirty="0"/>
            <a:t> </a:t>
          </a:r>
          <a:r>
            <a:rPr lang="en-US" sz="1600" b="1" kern="1200" dirty="0" err="1"/>
            <a:t>pemerintah</a:t>
          </a:r>
          <a:r>
            <a:rPr lang="en-US" sz="1600" b="1" kern="1200" dirty="0"/>
            <a:t> </a:t>
          </a:r>
          <a:r>
            <a:rPr lang="en-US" sz="1600" b="1" kern="1200" dirty="0" err="1"/>
            <a:t>dengan</a:t>
          </a:r>
          <a:r>
            <a:rPr lang="en-US" sz="1600" b="1" kern="1200" dirty="0"/>
            <a:t> </a:t>
          </a:r>
          <a:r>
            <a:rPr lang="en-US" sz="1600" b="1" kern="1200" dirty="0" err="1"/>
            <a:t>tingkat</a:t>
          </a:r>
          <a:r>
            <a:rPr lang="en-US" sz="1600" b="1" kern="1200" dirty="0"/>
            <a:t> </a:t>
          </a:r>
          <a:r>
            <a:rPr lang="en-US" sz="1600" b="1" kern="1200" dirty="0" err="1"/>
            <a:t>kepatuhan</a:t>
          </a:r>
          <a:r>
            <a:rPr lang="en-US" sz="1600" b="1" kern="1200" dirty="0"/>
            <a:t> </a:t>
          </a:r>
          <a:r>
            <a:rPr lang="en-US" sz="1600" b="1" kern="1200" dirty="0" err="1"/>
            <a:t>pelayanan</a:t>
          </a:r>
          <a:r>
            <a:rPr lang="en-US" sz="1600" b="1" kern="1200" dirty="0"/>
            <a:t> </a:t>
          </a:r>
          <a:r>
            <a:rPr lang="en-US" sz="1600" b="1" kern="1200" dirty="0" err="1"/>
            <a:t>publik</a:t>
          </a:r>
          <a:r>
            <a:rPr lang="en-US" sz="1600" b="1" kern="1200" dirty="0"/>
            <a:t> </a:t>
          </a:r>
          <a:r>
            <a:rPr lang="en-US" sz="1600" b="1" kern="1200" dirty="0" err="1"/>
            <a:t>kategori</a:t>
          </a:r>
          <a:r>
            <a:rPr lang="en-US" sz="1600" b="1" kern="1200" dirty="0"/>
            <a:t> </a:t>
          </a:r>
          <a:r>
            <a:rPr lang="en-US" sz="1600" b="1" kern="1200" dirty="0" err="1"/>
            <a:t>baik</a:t>
          </a:r>
          <a:r>
            <a:rPr lang="en-US" sz="1600" kern="1200" dirty="0"/>
            <a:t>: 135-164 (</a:t>
          </a:r>
          <a:r>
            <a:rPr lang="en-US" sz="1600" kern="1200" dirty="0" err="1"/>
            <a:t>instansi</a:t>
          </a:r>
          <a:r>
            <a:rPr lang="en-US" sz="1600" kern="1200" dirty="0"/>
            <a:t>)</a:t>
          </a:r>
          <a:endParaRPr lang="en-ID" sz="1600" kern="1200" dirty="0"/>
        </a:p>
      </dsp:txBody>
      <dsp:txXfrm>
        <a:off x="2707549" y="654233"/>
        <a:ext cx="2371583" cy="3483405"/>
      </dsp:txXfrm>
    </dsp:sp>
    <dsp:sp modelId="{14F3E803-624A-49A9-9A8F-7A010E8578BB}">
      <dsp:nvSpPr>
        <dsp:cNvPr id="0" name=""/>
        <dsp:cNvSpPr/>
      </dsp:nvSpPr>
      <dsp:spPr>
        <a:xfrm>
          <a:off x="5411155" y="71475"/>
          <a:ext cx="2371583" cy="582758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err="1"/>
            <a:t>Penataan</a:t>
          </a:r>
          <a:r>
            <a:rPr lang="en-US" sz="1600" b="1" kern="1200" dirty="0"/>
            <a:t> </a:t>
          </a:r>
          <a:r>
            <a:rPr lang="en-US" sz="1600" b="1" kern="1200" dirty="0" err="1"/>
            <a:t>kelembagaan</a:t>
          </a:r>
          <a:r>
            <a:rPr lang="en-US" sz="1600" b="1" kern="1200" dirty="0"/>
            <a:t> dan proses </a:t>
          </a:r>
          <a:r>
            <a:rPr lang="en-US" sz="1600" b="1" kern="1200" dirty="0" err="1"/>
            <a:t>bisnis</a:t>
          </a:r>
          <a:endParaRPr lang="en-ID" sz="1600" b="1" kern="1200" dirty="0"/>
        </a:p>
      </dsp:txBody>
      <dsp:txXfrm>
        <a:off x="5411155" y="71475"/>
        <a:ext cx="2371583" cy="582758"/>
      </dsp:txXfrm>
    </dsp:sp>
    <dsp:sp modelId="{47610795-563A-4911-A00E-6D6370B05195}">
      <dsp:nvSpPr>
        <dsp:cNvPr id="0" name=""/>
        <dsp:cNvSpPr/>
      </dsp:nvSpPr>
      <dsp:spPr>
        <a:xfrm>
          <a:off x="5411155" y="654233"/>
          <a:ext cx="2371583" cy="3483405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err="1"/>
            <a:t>Persentase</a:t>
          </a:r>
          <a:r>
            <a:rPr lang="en-US" sz="1600" b="1" kern="1200" dirty="0"/>
            <a:t> </a:t>
          </a:r>
          <a:r>
            <a:rPr lang="en-US" sz="1600" b="1" kern="1200" dirty="0" err="1"/>
            <a:t>instansi</a:t>
          </a:r>
          <a:r>
            <a:rPr lang="en-US" sz="1600" b="1" kern="1200" dirty="0"/>
            <a:t> </a:t>
          </a:r>
          <a:r>
            <a:rPr lang="en-US" sz="1600" b="1" kern="1200" dirty="0" err="1"/>
            <a:t>pemerintah</a:t>
          </a:r>
          <a:r>
            <a:rPr lang="en-US" sz="1600" b="1" kern="1200" dirty="0"/>
            <a:t> </a:t>
          </a:r>
          <a:r>
            <a:rPr lang="en-US" sz="1600" b="1" kern="1200" dirty="0" err="1"/>
            <a:t>dengan</a:t>
          </a:r>
          <a:r>
            <a:rPr lang="en-US" sz="1600" b="1" kern="1200" dirty="0"/>
            <a:t> </a:t>
          </a:r>
          <a:r>
            <a:rPr lang="en-US" sz="1600" b="1" kern="1200" dirty="0" err="1"/>
            <a:t>indeks</a:t>
          </a:r>
          <a:r>
            <a:rPr lang="en-US" sz="1600" b="1" kern="1200" dirty="0"/>
            <a:t> </a:t>
          </a:r>
          <a:r>
            <a:rPr lang="en-US" sz="1600" b="1" kern="1200" dirty="0" err="1"/>
            <a:t>maturitas</a:t>
          </a:r>
          <a:r>
            <a:rPr lang="en-US" sz="1600" b="1" kern="1200" dirty="0"/>
            <a:t> SPBE </a:t>
          </a:r>
          <a:r>
            <a:rPr lang="en-US" sz="1600" b="1" kern="1200" dirty="0" err="1"/>
            <a:t>baik</a:t>
          </a:r>
          <a:r>
            <a:rPr lang="en-US" sz="1600" b="1" kern="1200" dirty="0"/>
            <a:t> </a:t>
          </a:r>
          <a:r>
            <a:rPr lang="en-US" sz="1600" b="1" kern="1200" dirty="0" err="1"/>
            <a:t>keatas</a:t>
          </a:r>
          <a:endParaRPr lang="en-ID" sz="1600" b="1" kern="1200" dirty="0"/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K/L: 70-100 (%)</a:t>
          </a:r>
          <a:endParaRPr lang="en-ID" sz="1600" kern="1200" dirty="0"/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err="1"/>
            <a:t>Provinsi</a:t>
          </a:r>
          <a:r>
            <a:rPr lang="en-US" sz="1600" kern="1200" dirty="0"/>
            <a:t>: 50-80 (%)</a:t>
          </a:r>
          <a:endParaRPr lang="en-ID" sz="1600" kern="1200" dirty="0"/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err="1"/>
            <a:t>Kab</a:t>
          </a:r>
          <a:r>
            <a:rPr lang="en-US" sz="1600" kern="1200" dirty="0"/>
            <a:t>/Kota: 20-50 (%)</a:t>
          </a:r>
          <a:endParaRPr lang="en-ID" sz="1600" kern="1200" dirty="0"/>
        </a:p>
      </dsp:txBody>
      <dsp:txXfrm>
        <a:off x="5411155" y="654233"/>
        <a:ext cx="2371583" cy="3483405"/>
      </dsp:txXfrm>
    </dsp:sp>
    <dsp:sp modelId="{D8719619-6B1D-4A4C-B968-0D5397C79F60}">
      <dsp:nvSpPr>
        <dsp:cNvPr id="0" name=""/>
        <dsp:cNvSpPr/>
      </dsp:nvSpPr>
      <dsp:spPr>
        <a:xfrm>
          <a:off x="8114761" y="71475"/>
          <a:ext cx="2371583" cy="582758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err="1"/>
            <a:t>Reformasi</a:t>
          </a:r>
          <a:r>
            <a:rPr lang="en-US" sz="1600" b="1" kern="1200" dirty="0"/>
            <a:t> </a:t>
          </a:r>
          <a:r>
            <a:rPr lang="en-US" sz="1600" b="1" kern="1200" dirty="0" err="1"/>
            <a:t>Sistem</a:t>
          </a:r>
          <a:r>
            <a:rPr lang="en-US" sz="1600" b="1" kern="1200" dirty="0"/>
            <a:t> </a:t>
          </a:r>
          <a:r>
            <a:rPr lang="en-US" sz="1600" b="1" kern="1200" dirty="0" err="1"/>
            <a:t>Akuntabilitas</a:t>
          </a:r>
          <a:r>
            <a:rPr lang="en-US" sz="1600" b="1" kern="1200" dirty="0"/>
            <a:t> </a:t>
          </a:r>
          <a:r>
            <a:rPr lang="en-US" sz="1600" b="1" kern="1200" dirty="0" err="1"/>
            <a:t>Kinerja</a:t>
          </a:r>
          <a:endParaRPr lang="en-ID" sz="1600" b="1" kern="1200" dirty="0"/>
        </a:p>
      </dsp:txBody>
      <dsp:txXfrm>
        <a:off x="8114761" y="71475"/>
        <a:ext cx="2371583" cy="582758"/>
      </dsp:txXfrm>
    </dsp:sp>
    <dsp:sp modelId="{80C310F7-F27E-4854-B448-FC187B1E3926}">
      <dsp:nvSpPr>
        <dsp:cNvPr id="0" name=""/>
        <dsp:cNvSpPr/>
      </dsp:nvSpPr>
      <dsp:spPr>
        <a:xfrm>
          <a:off x="8114761" y="654233"/>
          <a:ext cx="2371583" cy="3483405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err="1"/>
            <a:t>Persentase</a:t>
          </a:r>
          <a:r>
            <a:rPr lang="en-US" sz="1600" b="1" kern="1200" dirty="0"/>
            <a:t> </a:t>
          </a:r>
          <a:r>
            <a:rPr lang="en-US" sz="1600" b="1" kern="1200" dirty="0" err="1"/>
            <a:t>instansi</a:t>
          </a:r>
          <a:r>
            <a:rPr lang="en-US" sz="1600" b="1" kern="1200" dirty="0"/>
            <a:t> yang </a:t>
          </a:r>
          <a:r>
            <a:rPr lang="en-US" sz="1600" b="1" kern="1200" dirty="0" err="1"/>
            <a:t>mendapatkan</a:t>
          </a:r>
          <a:r>
            <a:rPr lang="en-US" sz="1600" b="1" kern="1200" dirty="0"/>
            <a:t> </a:t>
          </a:r>
          <a:r>
            <a:rPr lang="en-US" sz="1600" b="1" kern="1200" dirty="0" err="1"/>
            <a:t>Opini</a:t>
          </a:r>
          <a:r>
            <a:rPr lang="en-US" sz="1600" b="1" kern="1200" dirty="0"/>
            <a:t> WTP</a:t>
          </a:r>
          <a:endParaRPr lang="en-ID" sz="1600" b="1" kern="1200" dirty="0"/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K/L: 91-95 (%)</a:t>
          </a:r>
          <a:endParaRPr lang="en-ID" sz="1600" kern="1200" dirty="0"/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err="1"/>
            <a:t>Provinsi</a:t>
          </a:r>
          <a:r>
            <a:rPr lang="en-US" sz="1600" kern="1200" dirty="0"/>
            <a:t>: 91-95 (%)</a:t>
          </a:r>
          <a:endParaRPr lang="en-ID" sz="1600" kern="1200" dirty="0"/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err="1"/>
            <a:t>Kabupaten</a:t>
          </a:r>
          <a:r>
            <a:rPr lang="en-US" sz="1600" kern="1200" dirty="0"/>
            <a:t>: 77-85 (%)</a:t>
          </a:r>
          <a:endParaRPr lang="en-ID" sz="1600" kern="1200" dirty="0"/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Kota: 91-95 (%)</a:t>
          </a:r>
          <a:endParaRPr lang="en-ID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err="1"/>
            <a:t>Persentase</a:t>
          </a:r>
          <a:r>
            <a:rPr lang="en-US" sz="1600" b="1" kern="1200" dirty="0"/>
            <a:t> </a:t>
          </a:r>
          <a:r>
            <a:rPr lang="en-US" sz="1600" b="1" kern="1200" dirty="0" err="1"/>
            <a:t>instansi</a:t>
          </a:r>
          <a:r>
            <a:rPr lang="en-US" sz="1600" b="1" kern="1200" dirty="0"/>
            <a:t> </a:t>
          </a:r>
          <a:r>
            <a:rPr lang="en-US" sz="1600" b="1" kern="1200" dirty="0" err="1"/>
            <a:t>dengan</a:t>
          </a:r>
          <a:r>
            <a:rPr lang="en-US" sz="1600" b="1" kern="1200" dirty="0"/>
            <a:t> </a:t>
          </a:r>
          <a:r>
            <a:rPr lang="en-US" sz="1600" b="1" kern="1200" dirty="0" err="1"/>
            <a:t>skor</a:t>
          </a:r>
          <a:r>
            <a:rPr lang="en-US" sz="1600" b="1" kern="1200" dirty="0"/>
            <a:t> B </a:t>
          </a:r>
          <a:r>
            <a:rPr lang="en-US" sz="1600" b="1" kern="1200" dirty="0" err="1"/>
            <a:t>ke</a:t>
          </a:r>
          <a:r>
            <a:rPr lang="en-US" sz="1600" b="1" kern="1200" dirty="0"/>
            <a:t> </a:t>
          </a:r>
          <a:r>
            <a:rPr lang="en-US" sz="1600" b="1" kern="1200" dirty="0" err="1"/>
            <a:t>atas</a:t>
          </a:r>
          <a:r>
            <a:rPr lang="en-US" sz="1600" b="1" kern="1200" dirty="0"/>
            <a:t> </a:t>
          </a:r>
          <a:r>
            <a:rPr lang="en-US" sz="1600" b="1" kern="1200" dirty="0" err="1"/>
            <a:t>atas</a:t>
          </a:r>
          <a:r>
            <a:rPr lang="en-US" sz="1600" b="1" kern="1200" dirty="0"/>
            <a:t> SAKIP</a:t>
          </a:r>
          <a:endParaRPr lang="en-ID" sz="1600" b="1" kern="1200" dirty="0"/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K/L: 85-100 (%)</a:t>
          </a:r>
          <a:endParaRPr lang="en-ID" sz="1600" kern="1200" dirty="0"/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err="1"/>
            <a:t>Provinsi</a:t>
          </a:r>
          <a:r>
            <a:rPr lang="en-US" sz="1600" kern="1200" dirty="0"/>
            <a:t>: 85-100 (%)</a:t>
          </a:r>
          <a:endParaRPr lang="en-ID" sz="1600" kern="1200" dirty="0"/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err="1"/>
            <a:t>Kab</a:t>
          </a:r>
          <a:r>
            <a:rPr lang="en-US" sz="1600" kern="1200" dirty="0"/>
            <a:t>/Kota: 50-80 (%)</a:t>
          </a:r>
          <a:endParaRPr lang="en-ID" sz="1600" kern="1200" dirty="0"/>
        </a:p>
      </dsp:txBody>
      <dsp:txXfrm>
        <a:off x="8114761" y="654233"/>
        <a:ext cx="2371583" cy="34834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8A0A0707-E814-4ED8-88CB-1642879D0C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DF0C3972-B77C-4E71-BDC9-BB4D95933B2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7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D83BB6-7788-4526-8D69-6A8853C6A6A8}" type="datetimeFigureOut">
              <a:rPr lang="en-US" smtClean="0"/>
              <a:t>3/8/2020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A0F54C89-EE73-4018-BE58-BC3E6BB70DE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3" y="9428587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C75082DA-97D3-433F-BD42-225ED914D7D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7" y="9428587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E09B97-D9E5-4EA2-97D9-9899865466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4158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7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394758-298F-4413-A332-C087A1210CE1}" type="datetimeFigureOut">
              <a:rPr lang="en-US" smtClean="0"/>
              <a:t>3/8/2020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6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" y="9428587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7" y="9428587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D8ABAB-0AD9-4A46-9FC8-FCD9178798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6980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D8ABAB-0AD9-4A46-9FC8-FCD91787987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9805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DA2C52A-A9D2-483C-A730-5EE7EDF720E8}" type="slidenum">
              <a:rPr lang="en-ID" smtClean="0"/>
              <a:pPr>
                <a:defRPr/>
              </a:pPr>
              <a:t>6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520387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4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D8DB8071-5574-4719-9F5C-1CC8536B9C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"/>
          <a:stretch/>
        </p:blipFill>
        <p:spPr>
          <a:xfrm>
            <a:off x="0" y="0"/>
            <a:ext cx="12192000" cy="127391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D6E87DD0-9DE6-4D77-B88B-5279DE40BCB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682" y="205573"/>
            <a:ext cx="926987" cy="916771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DB7E13BF-9345-4AF9-909E-12E79EFF2A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48800" y="6483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- </a:t>
            </a:r>
            <a:fld id="{3344F34B-7969-4253-974F-5B9E83F37CF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27871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485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17B632CA-74AA-49CE-8A0D-FE12805F3C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03" t="32665" r="8352" b="17445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E82ED2D9-8181-4F99-BF7F-0E57DB3746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25568"/>
            <a:ext cx="9144000" cy="1995347"/>
          </a:xfrm>
        </p:spPr>
        <p:txBody>
          <a:bodyPr anchor="ctr">
            <a:normAutofit/>
          </a:bodyPr>
          <a:lstStyle>
            <a:lvl1pPr algn="ctr">
              <a:defRPr sz="4400" b="1">
                <a:solidFill>
                  <a:schemeClr val="bg1"/>
                </a:solidFill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8D7482A5-E6F7-4AB8-91B2-215F5255B3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416951"/>
            <a:ext cx="9144000" cy="1255853"/>
          </a:xfrm>
        </p:spPr>
        <p:txBody>
          <a:bodyPr anchor="ctr"/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Cambria" panose="020405030504060302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0B69D328-B377-48ED-9D35-CCC4F55EE5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45563"/>
          <a:stretch/>
        </p:blipFill>
        <p:spPr>
          <a:xfrm flipH="1">
            <a:off x="9338825" y="4499"/>
            <a:ext cx="2853175" cy="1204721"/>
          </a:xfrm>
          <a:prstGeom prst="rect">
            <a:avLst/>
          </a:prstGeom>
        </p:spPr>
      </p:pic>
      <p:pic>
        <p:nvPicPr>
          <p:cNvPr id="9" name="Picture 6" descr="E:\Yanuar\Dropbox\Kerjaan\ppt_template_bappenas_newLogo\logo_Bappenas-01.png">
            <a:extLst>
              <a:ext uri="{FF2B5EF4-FFF2-40B4-BE49-F238E27FC236}">
                <a16:creationId xmlns="" xmlns:a16="http://schemas.microsoft.com/office/drawing/2014/main" id="{31913F25-7834-4146-BB50-A19BF865BD1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64387" y="31934"/>
            <a:ext cx="2492366" cy="98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84D80B61-0567-4432-BD57-695CE7F66C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45563"/>
          <a:stretch/>
        </p:blipFill>
        <p:spPr>
          <a:xfrm>
            <a:off x="-1" y="-1"/>
            <a:ext cx="2853175" cy="120472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5365FA31-CD59-4361-B8B3-E452DE4D9AD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438" y="140575"/>
            <a:ext cx="804862" cy="856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0115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191F2F69-78D6-40B6-835B-763EC4DF90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" t="-1" b="608"/>
          <a:stretch/>
        </p:blipFill>
        <p:spPr>
          <a:xfrm>
            <a:off x="0" y="397"/>
            <a:ext cx="12192000" cy="6854574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2B2B49DD-12A0-4314-B8AC-6850C9581A5C}"/>
              </a:ext>
            </a:extLst>
          </p:cNvPr>
          <p:cNvSpPr/>
          <p:nvPr userDrawn="1"/>
        </p:nvSpPr>
        <p:spPr>
          <a:xfrm>
            <a:off x="-14911" y="-3030"/>
            <a:ext cx="12221822" cy="6861030"/>
          </a:xfrm>
          <a:prstGeom prst="rect">
            <a:avLst/>
          </a:prstGeom>
          <a:solidFill>
            <a:srgbClr val="FFFFFF">
              <a:alpha val="1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BAAA5B43-BCA1-48DB-9E46-7A56C674FD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29" y="905601"/>
            <a:ext cx="3975341" cy="1187629"/>
          </a:xfrm>
        </p:spPr>
        <p:txBody>
          <a:bodyPr>
            <a:normAutofit/>
          </a:bodyPr>
          <a:lstStyle>
            <a:lvl1pPr>
              <a:defRPr sz="2400" b="1">
                <a:solidFill>
                  <a:schemeClr val="bg1"/>
                </a:solidFill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="" xmlns:a16="http://schemas.microsoft.com/office/drawing/2014/main" id="{B571FE4F-A620-407D-A2A8-23A342B2647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428" y="2428240"/>
            <a:ext cx="3975341" cy="421353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F56A8008-3E33-4865-9E19-7EED7129D97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591" y="114444"/>
            <a:ext cx="527945" cy="56199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FA911A29-9F7C-4284-94CE-7CE347A11E5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8996" y="3030"/>
            <a:ext cx="793575" cy="784829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08523AA0-667A-4E07-A341-CD8551075C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98594" y="6422072"/>
            <a:ext cx="408317" cy="365125"/>
          </a:xfrm>
          <a:prstGeom prst="rect">
            <a:avLst/>
          </a:prstGeom>
        </p:spPr>
        <p:txBody>
          <a:bodyPr/>
          <a:lstStyle>
            <a:lvl1pPr>
              <a:defRPr sz="1200" b="1">
                <a:solidFill>
                  <a:srgbClr val="095693"/>
                </a:solidFill>
              </a:defRPr>
            </a:lvl1pPr>
          </a:lstStyle>
          <a:p>
            <a:fld id="{E17EDC4F-3708-4609-99B3-60F3412AB3F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="" xmlns:a16="http://schemas.microsoft.com/office/drawing/2014/main" id="{11584FEE-9BA3-42C2-BE35-5BED4F9A64A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887913" y="905601"/>
            <a:ext cx="7164387" cy="285359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7">
            <a:extLst>
              <a:ext uri="{FF2B5EF4-FFF2-40B4-BE49-F238E27FC236}">
                <a16:creationId xmlns="" xmlns:a16="http://schemas.microsoft.com/office/drawing/2014/main" id="{BD0228F1-FF84-48C2-AF2A-836A296C5453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887912" y="3876942"/>
            <a:ext cx="7164387" cy="285359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244738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A379BE6E-2A62-4BA6-A439-45F606A6E8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" r="1"/>
          <a:stretch/>
        </p:blipFill>
        <p:spPr>
          <a:xfrm>
            <a:off x="0" y="0"/>
            <a:ext cx="12192000" cy="269887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62463A86-03E0-4C9B-88DB-F9E5810255EF}"/>
              </a:ext>
            </a:extLst>
          </p:cNvPr>
          <p:cNvSpPr/>
          <p:nvPr userDrawn="1"/>
        </p:nvSpPr>
        <p:spPr>
          <a:xfrm>
            <a:off x="0" y="-3030"/>
            <a:ext cx="12192000" cy="2698871"/>
          </a:xfrm>
          <a:prstGeom prst="rect">
            <a:avLst/>
          </a:prstGeom>
          <a:solidFill>
            <a:srgbClr val="FFFFFF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Slide Number Placeholder 4">
            <a:extLst>
              <a:ext uri="{FF2B5EF4-FFF2-40B4-BE49-F238E27FC236}">
                <a16:creationId xmlns="" xmlns:a16="http://schemas.microsoft.com/office/drawing/2014/main" id="{7CE1CD76-A8E9-49AE-B99D-8F734EF80F40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798594" y="6422072"/>
            <a:ext cx="408317" cy="365125"/>
          </a:xfrm>
          <a:prstGeom prst="rect">
            <a:avLst/>
          </a:prstGeom>
        </p:spPr>
        <p:txBody>
          <a:bodyPr/>
          <a:lstStyle>
            <a:lvl1pPr>
              <a:defRPr sz="1200" b="1">
                <a:solidFill>
                  <a:srgbClr val="095693"/>
                </a:solidFill>
              </a:defRPr>
            </a:lvl1pPr>
          </a:lstStyle>
          <a:p>
            <a:fld id="{E17EDC4F-3708-4609-99B3-60F3412AB3F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426D161-871C-42A4-AA3B-662A6FFFFB86}"/>
              </a:ext>
            </a:extLst>
          </p:cNvPr>
          <p:cNvSpPr>
            <a:spLocks noGrp="1"/>
          </p:cNvSpPr>
          <p:nvPr userDrawn="1">
            <p:ph sz="quarter" idx="14"/>
          </p:nvPr>
        </p:nvSpPr>
        <p:spPr>
          <a:xfrm>
            <a:off x="106362" y="2773363"/>
            <a:ext cx="11979276" cy="4013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58E968F0-059C-4CD8-9BC1-25D91BB1813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315" y="319853"/>
            <a:ext cx="646510" cy="68821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A7BED621-F10A-4765-B235-DBBDB057554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682" y="205573"/>
            <a:ext cx="926987" cy="91677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EAE07BB8-FBCD-4E83-8808-1DD90BBE99C8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1159140" y="205631"/>
            <a:ext cx="9339934" cy="1044436"/>
          </a:xfrm>
        </p:spPr>
        <p:txBody>
          <a:bodyPr>
            <a:normAutofit/>
          </a:bodyPr>
          <a:lstStyle>
            <a:lvl1pPr algn="ctr">
              <a:defRPr sz="2800" b="1">
                <a:solidFill>
                  <a:schemeClr val="bg1"/>
                </a:solidFill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="" xmlns:a16="http://schemas.microsoft.com/office/drawing/2014/main" id="{340DCB4B-1759-4ADF-8280-1157BC0A6EDD}"/>
              </a:ext>
            </a:extLst>
          </p:cNvPr>
          <p:cNvSpPr>
            <a:spLocks noGrp="1"/>
          </p:cNvSpPr>
          <p:nvPr userDrawn="1">
            <p:ph type="body" sz="quarter" idx="13"/>
          </p:nvPr>
        </p:nvSpPr>
        <p:spPr>
          <a:xfrm>
            <a:off x="1615440" y="1330325"/>
            <a:ext cx="7406640" cy="1044575"/>
          </a:xfrm>
        </p:spPr>
        <p:txBody>
          <a:bodyPr anchor="ctr">
            <a:noAutofit/>
          </a:bodyPr>
          <a:lstStyle>
            <a:lvl1pPr marL="0" indent="0" algn="ctr">
              <a:buNone/>
              <a:defRPr sz="2000" b="0">
                <a:solidFill>
                  <a:schemeClr val="bg1"/>
                </a:solidFill>
                <a:latin typeface="+mn-lt"/>
              </a:defRPr>
            </a:lvl1pPr>
            <a:lvl2pPr>
              <a:defRPr sz="1800">
                <a:solidFill>
                  <a:schemeClr val="bg1"/>
                </a:solidFill>
                <a:latin typeface="+mn-lt"/>
              </a:defRPr>
            </a:lvl2pPr>
            <a:lvl3pPr>
              <a:defRPr sz="1600">
                <a:solidFill>
                  <a:schemeClr val="bg1"/>
                </a:solidFill>
                <a:latin typeface="+mn-lt"/>
              </a:defRPr>
            </a:lvl3pPr>
            <a:lvl4pPr>
              <a:defRPr sz="1400">
                <a:solidFill>
                  <a:schemeClr val="bg1"/>
                </a:solidFill>
                <a:latin typeface="+mn-lt"/>
              </a:defRPr>
            </a:lvl4pPr>
            <a:lvl5pPr>
              <a:defRPr sz="14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242742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hart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D85918B0-8526-480A-8A4C-6B32B1C8E9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42810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62463A86-03E0-4C9B-88DB-F9E5810255EF}"/>
              </a:ext>
            </a:extLst>
          </p:cNvPr>
          <p:cNvSpPr/>
          <p:nvPr userDrawn="1"/>
        </p:nvSpPr>
        <p:spPr>
          <a:xfrm>
            <a:off x="0" y="-19111"/>
            <a:ext cx="12192000" cy="3447218"/>
          </a:xfrm>
          <a:prstGeom prst="rect">
            <a:avLst/>
          </a:prstGeom>
          <a:solidFill>
            <a:srgbClr val="FFFFFF">
              <a:alpha val="1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Slide Number Placeholder 4">
            <a:extLst>
              <a:ext uri="{FF2B5EF4-FFF2-40B4-BE49-F238E27FC236}">
                <a16:creationId xmlns="" xmlns:a16="http://schemas.microsoft.com/office/drawing/2014/main" id="{7CE1CD76-A8E9-49AE-B99D-8F734EF80F40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798594" y="6422072"/>
            <a:ext cx="408317" cy="365125"/>
          </a:xfrm>
          <a:prstGeom prst="rect">
            <a:avLst/>
          </a:prstGeom>
        </p:spPr>
        <p:txBody>
          <a:bodyPr/>
          <a:lstStyle>
            <a:lvl1pPr>
              <a:defRPr sz="1200" b="1">
                <a:solidFill>
                  <a:srgbClr val="095693"/>
                </a:solidFill>
              </a:defRPr>
            </a:lvl1pPr>
          </a:lstStyle>
          <a:p>
            <a:fld id="{E17EDC4F-3708-4609-99B3-60F3412AB3F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58E968F0-059C-4CD8-9BC1-25D91BB1813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315" y="319853"/>
            <a:ext cx="646510" cy="68821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A7BED621-F10A-4765-B235-DBBDB057554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682" y="205573"/>
            <a:ext cx="926987" cy="91677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EAE07BB8-FBCD-4E83-8808-1DD90BBE99C8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1159140" y="205631"/>
            <a:ext cx="9339934" cy="1044436"/>
          </a:xfrm>
        </p:spPr>
        <p:txBody>
          <a:bodyPr>
            <a:normAutofit/>
          </a:bodyPr>
          <a:lstStyle>
            <a:lvl1pPr algn="ctr">
              <a:defRPr sz="2800" b="1">
                <a:solidFill>
                  <a:schemeClr val="bg1"/>
                </a:solidFill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="" xmlns:a16="http://schemas.microsoft.com/office/drawing/2014/main" id="{340DCB4B-1759-4ADF-8280-1157BC0A6EDD}"/>
              </a:ext>
            </a:extLst>
          </p:cNvPr>
          <p:cNvSpPr>
            <a:spLocks noGrp="1"/>
          </p:cNvSpPr>
          <p:nvPr userDrawn="1">
            <p:ph type="body" sz="quarter" idx="13"/>
          </p:nvPr>
        </p:nvSpPr>
        <p:spPr>
          <a:xfrm>
            <a:off x="1615440" y="1330325"/>
            <a:ext cx="7406640" cy="1829564"/>
          </a:xfrm>
        </p:spPr>
        <p:txBody>
          <a:bodyPr anchor="ctr">
            <a:noAutofit/>
          </a:bodyPr>
          <a:lstStyle>
            <a:lvl1pPr marL="0" indent="0" algn="ctr">
              <a:buNone/>
              <a:defRPr sz="2000" b="0">
                <a:solidFill>
                  <a:schemeClr val="bg1"/>
                </a:solidFill>
                <a:latin typeface="+mn-lt"/>
              </a:defRPr>
            </a:lvl1pPr>
            <a:lvl2pPr>
              <a:defRPr sz="1800">
                <a:solidFill>
                  <a:schemeClr val="bg1"/>
                </a:solidFill>
                <a:latin typeface="+mn-lt"/>
              </a:defRPr>
            </a:lvl2pPr>
            <a:lvl3pPr>
              <a:defRPr sz="1600">
                <a:solidFill>
                  <a:schemeClr val="bg1"/>
                </a:solidFill>
                <a:latin typeface="+mn-lt"/>
              </a:defRPr>
            </a:lvl3pPr>
            <a:lvl4pPr>
              <a:defRPr sz="1400">
                <a:solidFill>
                  <a:schemeClr val="bg1"/>
                </a:solidFill>
                <a:latin typeface="+mn-lt"/>
              </a:defRPr>
            </a:lvl4pPr>
            <a:lvl5pPr>
              <a:defRPr sz="14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Chart Placeholder 4">
            <a:extLst>
              <a:ext uri="{FF2B5EF4-FFF2-40B4-BE49-F238E27FC236}">
                <a16:creationId xmlns="" xmlns:a16="http://schemas.microsoft.com/office/drawing/2014/main" id="{D3631BA6-64A7-4684-8D4C-B1E2B9AEC802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152718" y="3427413"/>
            <a:ext cx="5892800" cy="3359150"/>
          </a:xfrm>
        </p:spPr>
        <p:txBody>
          <a:bodyPr/>
          <a:lstStyle/>
          <a:p>
            <a:endParaRPr lang="en-US"/>
          </a:p>
        </p:txBody>
      </p:sp>
      <p:sp>
        <p:nvSpPr>
          <p:cNvPr id="17" name="Chart Placeholder 4">
            <a:extLst>
              <a:ext uri="{FF2B5EF4-FFF2-40B4-BE49-F238E27FC236}">
                <a16:creationId xmlns="" xmlns:a16="http://schemas.microsoft.com/office/drawing/2014/main" id="{ACD4D9FF-C0CF-47D6-B070-C90353DCD52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6156960" y="3427413"/>
            <a:ext cx="5892800" cy="335915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6872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harts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="" xmlns:a16="http://schemas.microsoft.com/office/drawing/2014/main" id="{11AE5811-FC79-4D99-9C92-0890DDDB9EE6}"/>
              </a:ext>
            </a:extLst>
          </p:cNvPr>
          <p:cNvGrpSpPr/>
          <p:nvPr userDrawn="1"/>
        </p:nvGrpSpPr>
        <p:grpSpPr>
          <a:xfrm>
            <a:off x="0" y="0"/>
            <a:ext cx="4927600" cy="3193505"/>
            <a:chOff x="0" y="0"/>
            <a:chExt cx="4927600" cy="3193505"/>
          </a:xfrm>
        </p:grpSpPr>
        <p:pic>
          <p:nvPicPr>
            <p:cNvPr id="7" name="Picture 6">
              <a:extLst>
                <a:ext uri="{FF2B5EF4-FFF2-40B4-BE49-F238E27FC236}">
                  <a16:creationId xmlns="" xmlns:a16="http://schemas.microsoft.com/office/drawing/2014/main" id="{C7A28BCC-4B6A-4F70-9915-1648AAD8C77E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3" r="1"/>
            <a:stretch/>
          </p:blipFill>
          <p:spPr>
            <a:xfrm>
              <a:off x="0" y="0"/>
              <a:ext cx="4927600" cy="3193505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="" xmlns:a16="http://schemas.microsoft.com/office/drawing/2014/main" id="{218631C6-8E03-4331-91D5-9C6F651AF30A}"/>
                </a:ext>
              </a:extLst>
            </p:cNvPr>
            <p:cNvSpPr/>
            <p:nvPr userDrawn="1"/>
          </p:nvSpPr>
          <p:spPr>
            <a:xfrm>
              <a:off x="0" y="0"/>
              <a:ext cx="4927600" cy="3193505"/>
            </a:xfrm>
            <a:prstGeom prst="rect">
              <a:avLst/>
            </a:prstGeom>
            <a:solidFill>
              <a:srgbClr val="FFFFFF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40BEABE9-9980-43E4-92F4-F380DC25514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591" y="114444"/>
            <a:ext cx="527945" cy="56199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513FECB5-7A6A-484D-A81F-DEA1D911EE0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8996" y="3030"/>
            <a:ext cx="793575" cy="784829"/>
          </a:xfrm>
          <a:prstGeom prst="rect">
            <a:avLst/>
          </a:prstGeom>
        </p:spPr>
      </p:pic>
      <p:sp>
        <p:nvSpPr>
          <p:cNvPr id="15" name="Slide Number Placeholder 4">
            <a:extLst>
              <a:ext uri="{FF2B5EF4-FFF2-40B4-BE49-F238E27FC236}">
                <a16:creationId xmlns="" xmlns:a16="http://schemas.microsoft.com/office/drawing/2014/main" id="{1E17BEA7-CED0-4C27-9721-94B42204BB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98594" y="6422072"/>
            <a:ext cx="408317" cy="365125"/>
          </a:xfrm>
          <a:prstGeom prst="rect">
            <a:avLst/>
          </a:prstGeom>
        </p:spPr>
        <p:txBody>
          <a:bodyPr/>
          <a:lstStyle>
            <a:lvl1pPr>
              <a:defRPr sz="1200" b="1">
                <a:solidFill>
                  <a:srgbClr val="095693"/>
                </a:solidFill>
              </a:defRPr>
            </a:lvl1pPr>
          </a:lstStyle>
          <a:p>
            <a:fld id="{E17EDC4F-3708-4609-99B3-60F3412AB3F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49744683-ACAF-4EFD-BD43-1EF2D4E98F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29" y="278035"/>
            <a:ext cx="3969171" cy="2389099"/>
          </a:xfrm>
        </p:spPr>
        <p:txBody>
          <a:bodyPr>
            <a:normAutofit/>
          </a:bodyPr>
          <a:lstStyle>
            <a:lvl1pPr algn="ctr">
              <a:defRPr sz="2400" b="1">
                <a:solidFill>
                  <a:schemeClr val="bg1"/>
                </a:solidFill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BC41309C-AEA0-4715-8B03-1E8FBF369E7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9428" y="3307948"/>
            <a:ext cx="4858171" cy="34357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hart Placeholder 5">
            <a:extLst>
              <a:ext uri="{FF2B5EF4-FFF2-40B4-BE49-F238E27FC236}">
                <a16:creationId xmlns="" xmlns:a16="http://schemas.microsoft.com/office/drawing/2014/main" id="{26504192-80AB-47BC-BD72-AF8F273D8F1C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5394325" y="364172"/>
            <a:ext cx="6727825" cy="3030537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Chart Placeholder 5">
            <a:extLst>
              <a:ext uri="{FF2B5EF4-FFF2-40B4-BE49-F238E27FC236}">
                <a16:creationId xmlns="" xmlns:a16="http://schemas.microsoft.com/office/drawing/2014/main" id="{40E9C968-CB03-4E7F-92C5-D232CAD0E8E7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5394921" y="3463291"/>
            <a:ext cx="6727825" cy="3030537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4832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D8DB8071-5574-4719-9F5C-1CC8536B9C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"/>
          <a:stretch/>
        </p:blipFill>
        <p:spPr>
          <a:xfrm>
            <a:off x="0" y="0"/>
            <a:ext cx="12192000" cy="1273916"/>
          </a:xfrm>
          <a:prstGeom prst="rect">
            <a:avLst/>
          </a:prstGeom>
        </p:spPr>
      </p:pic>
      <p:sp>
        <p:nvSpPr>
          <p:cNvPr id="12" name="Slide Number Placeholder 4">
            <a:extLst>
              <a:ext uri="{FF2B5EF4-FFF2-40B4-BE49-F238E27FC236}">
                <a16:creationId xmlns="" xmlns:a16="http://schemas.microsoft.com/office/drawing/2014/main" id="{E227C008-7BEB-4B9E-9FCE-FEAF6EC28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98594" y="6422072"/>
            <a:ext cx="408317" cy="365125"/>
          </a:xfrm>
          <a:prstGeom prst="rect">
            <a:avLst/>
          </a:prstGeom>
        </p:spPr>
        <p:txBody>
          <a:bodyPr/>
          <a:lstStyle>
            <a:lvl1pPr>
              <a:defRPr sz="1200" b="1">
                <a:solidFill>
                  <a:srgbClr val="095693"/>
                </a:solidFill>
              </a:defRPr>
            </a:lvl1pPr>
          </a:lstStyle>
          <a:p>
            <a:fld id="{E17EDC4F-3708-4609-99B3-60F3412AB3F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FD61A752-D4D9-4F76-A11A-CBC1956B9EB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315" y="319853"/>
            <a:ext cx="646510" cy="68821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D6E87DD0-9DE6-4D77-B88B-5279DE40BC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682" y="205573"/>
            <a:ext cx="926987" cy="91677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1214AF0C-380B-4230-A31F-74B48BE98E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181" y="205572"/>
            <a:ext cx="9816862" cy="1068343"/>
          </a:xfrm>
        </p:spPr>
        <p:txBody>
          <a:bodyPr>
            <a:normAutofit/>
          </a:bodyPr>
          <a:lstStyle>
            <a:lvl1pPr algn="ctr">
              <a:defRPr sz="2800" b="1">
                <a:solidFill>
                  <a:schemeClr val="bg1"/>
                </a:solidFill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F65A83E-88C8-4AF7-9360-DFF01E58D79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1438" y="1402079"/>
            <a:ext cx="5938214" cy="53844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3">
            <a:extLst>
              <a:ext uri="{FF2B5EF4-FFF2-40B4-BE49-F238E27FC236}">
                <a16:creationId xmlns="" xmlns:a16="http://schemas.microsoft.com/office/drawing/2014/main" id="{78B460FD-072F-4CA6-B587-B3A10B005BC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82349" y="1402079"/>
            <a:ext cx="5938213" cy="53844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927485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Vertic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392FEC7B-FD31-43B8-BA6C-BCD0E451F15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4"/>
          <a:stretch/>
        </p:blipFill>
        <p:spPr>
          <a:xfrm>
            <a:off x="-69654" y="-1"/>
            <a:ext cx="12261653" cy="687288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FA911A29-9F7C-4284-94CE-7CE347A11E5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8996" y="3030"/>
            <a:ext cx="793575" cy="784829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08523AA0-667A-4E07-A341-CD8551075C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98594" y="6422072"/>
            <a:ext cx="408317" cy="365125"/>
          </a:xfrm>
          <a:prstGeom prst="rect">
            <a:avLst/>
          </a:prstGeom>
        </p:spPr>
        <p:txBody>
          <a:bodyPr/>
          <a:lstStyle>
            <a:lvl1pPr>
              <a:defRPr sz="1200" b="1">
                <a:solidFill>
                  <a:srgbClr val="095693"/>
                </a:solidFill>
              </a:defRPr>
            </a:lvl1pPr>
          </a:lstStyle>
          <a:p>
            <a:fld id="{E17EDC4F-3708-4609-99B3-60F3412AB3F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F56A8008-3E33-4865-9E19-7EED7129D97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591" y="114444"/>
            <a:ext cx="527945" cy="561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BAAA5B43-BCA1-48DB-9E46-7A56C674FD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591" y="1231360"/>
            <a:ext cx="1956141" cy="2205081"/>
          </a:xfrm>
        </p:spPr>
        <p:txBody>
          <a:bodyPr>
            <a:noAutofit/>
          </a:bodyPr>
          <a:lstStyle>
            <a:lvl1pPr algn="l">
              <a:defRPr sz="2800" b="1">
                <a:solidFill>
                  <a:schemeClr val="bg1"/>
                </a:solidFill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087FB8E3-C513-4728-9760-21A8B2A2F26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271838" y="346075"/>
            <a:ext cx="8850312" cy="30908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="" xmlns:a16="http://schemas.microsoft.com/office/drawing/2014/main" id="{BAEC4618-A240-4D2D-A5D3-2D0ACF6D2FA7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271838" y="3561128"/>
            <a:ext cx="8850312" cy="30908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672763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4">
            <a:extLst>
              <a:ext uri="{FF2B5EF4-FFF2-40B4-BE49-F238E27FC236}">
                <a16:creationId xmlns="" xmlns:a16="http://schemas.microsoft.com/office/drawing/2014/main" id="{E227C008-7BEB-4B9E-9FCE-FEAF6EC28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98594" y="6422072"/>
            <a:ext cx="408317" cy="365125"/>
          </a:xfrm>
          <a:prstGeom prst="rect">
            <a:avLst/>
          </a:prstGeom>
        </p:spPr>
        <p:txBody>
          <a:bodyPr/>
          <a:lstStyle>
            <a:lvl1pPr>
              <a:defRPr sz="1200" b="1">
                <a:solidFill>
                  <a:srgbClr val="095693"/>
                </a:solidFill>
              </a:defRPr>
            </a:lvl1pPr>
          </a:lstStyle>
          <a:p>
            <a:fld id="{E17EDC4F-3708-4609-99B3-60F3412AB3F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FD61A752-D4D9-4F76-A11A-CBC1956B9E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315" y="319853"/>
            <a:ext cx="646510" cy="68821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D6E87DD0-9DE6-4D77-B88B-5279DE40BCB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682" y="205573"/>
            <a:ext cx="926987" cy="91677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1214AF0C-380B-4230-A31F-74B48BE98E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181" y="205573"/>
            <a:ext cx="9816862" cy="916772"/>
          </a:xfrm>
        </p:spPr>
        <p:txBody>
          <a:bodyPr>
            <a:normAutofit/>
          </a:bodyPr>
          <a:lstStyle>
            <a:lvl1pPr algn="ctr">
              <a:defRPr sz="2800" b="1">
                <a:solidFill>
                  <a:srgbClr val="095693"/>
                </a:solidFill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84723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60" b="29259"/>
          <a:stretch/>
        </p:blipFill>
        <p:spPr>
          <a:xfrm>
            <a:off x="12700" y="2690914"/>
            <a:ext cx="12179300" cy="4216400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2" name="Rectangle 1"/>
          <p:cNvSpPr/>
          <p:nvPr userDrawn="1"/>
        </p:nvSpPr>
        <p:spPr>
          <a:xfrm>
            <a:off x="0" y="2365829"/>
            <a:ext cx="12192000" cy="4492171"/>
          </a:xfrm>
          <a:prstGeom prst="rect">
            <a:avLst/>
          </a:prstGeom>
          <a:solidFill>
            <a:srgbClr val="FFFFFF">
              <a:alpha val="6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D6E87DD0-9DE6-4D77-B88B-5279DE40BCB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682" y="205573"/>
            <a:ext cx="926987" cy="916771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="" xmlns:a16="http://schemas.microsoft.com/office/drawing/2014/main" id="{DB7E13BF-9345-4AF9-909E-12E79EFF2A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48800" y="6483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- </a:t>
            </a:r>
            <a:fld id="{3344F34B-7969-4253-974F-5B9E83F37CF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8E7646BF-0889-41EF-A961-DEB84697AA9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315" y="319853"/>
            <a:ext cx="646510" cy="688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6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D6E87DD0-9DE6-4D77-B88B-5279DE40BC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682" y="205573"/>
            <a:ext cx="926987" cy="916771"/>
          </a:xfrm>
          <a:prstGeom prst="rect">
            <a:avLst/>
          </a:prstGeom>
        </p:spPr>
      </p:pic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DB7E13BF-9345-4AF9-909E-12E79EFF2AD7}"/>
              </a:ext>
            </a:extLst>
          </p:cNvPr>
          <p:cNvSpPr txBox="1">
            <a:spLocks/>
          </p:cNvSpPr>
          <p:nvPr userDrawn="1"/>
        </p:nvSpPr>
        <p:spPr>
          <a:xfrm>
            <a:off x="9448800" y="6483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Slide - </a:t>
            </a:r>
            <a:fld id="{3344F34B-7969-4253-974F-5B9E83F37CF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6A579606-352F-4056-AF13-E91A9601954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315" y="319853"/>
            <a:ext cx="646510" cy="688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3014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DB7E13BF-9345-4AF9-909E-12E79EFF2AD7}"/>
              </a:ext>
            </a:extLst>
          </p:cNvPr>
          <p:cNvSpPr txBox="1">
            <a:spLocks/>
          </p:cNvSpPr>
          <p:nvPr userDrawn="1"/>
        </p:nvSpPr>
        <p:spPr>
          <a:xfrm>
            <a:off x="9448800" y="6483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Slide - </a:t>
            </a:r>
            <a:fld id="{3344F34B-7969-4253-974F-5B9E83F37CF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CD073CD1-C1A3-43C4-89D3-E77E03C599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315" y="319853"/>
            <a:ext cx="646510" cy="6882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5C5B6449-C937-443B-A8B9-A740F7E343C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682" y="205573"/>
            <a:ext cx="926987" cy="916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0627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FD61A752-D4D9-4F76-A11A-CBC1956B9E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315" y="319853"/>
            <a:ext cx="646510" cy="68821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D6E87DD0-9DE6-4D77-B88B-5279DE40BCB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682" y="205573"/>
            <a:ext cx="926987" cy="916771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B7E13BF-9345-4AF9-909E-12E79EFF2A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48800" y="6483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- </a:t>
            </a:r>
            <a:fld id="{3344F34B-7969-4253-974F-5B9E83F37CF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3677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54EB823D-188A-42F7-9E1B-37B6C16EE1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15356FD5-B5AA-4A9C-85E3-3C3F5BDE630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9B709B1B-BB10-4B69-90CF-1D5BB52A4A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43DAA98-BF9F-4185-AB8A-40041E3F6F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1EEB895-21B8-4F60-A777-5210EB7B7C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9D938DD-D6D9-4A07-8162-52BA1847B0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F827E8E-1FCC-441E-B4AF-018EB8B6FC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FF9848-41CE-4E7D-84BB-F5947E1F1045}" type="slidenum">
              <a:rPr kumimoji="0" lang="en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ID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74034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8D929478-FD13-4CD5-9848-C1A031A3F8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60A7E26F-11D1-49E9-A528-6AC50DBC8D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5" name="Group 10"/>
          <p:cNvGrpSpPr>
            <a:grpSpLocks/>
          </p:cNvGrpSpPr>
          <p:nvPr userDrawn="1"/>
        </p:nvGrpSpPr>
        <p:grpSpPr bwMode="auto">
          <a:xfrm>
            <a:off x="-671513" y="771525"/>
            <a:ext cx="13535026" cy="109538"/>
            <a:chOff x="-170626" y="0"/>
            <a:chExt cx="13534857" cy="166915"/>
          </a:xfrm>
        </p:grpSpPr>
        <p:sp>
          <p:nvSpPr>
            <p:cNvPr id="6" name="Parallelogram 5"/>
            <p:cNvSpPr/>
            <p:nvPr/>
          </p:nvSpPr>
          <p:spPr>
            <a:xfrm>
              <a:off x="-170626" y="0"/>
              <a:ext cx="4511620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Parallelogram 6"/>
            <p:cNvSpPr/>
            <p:nvPr/>
          </p:nvSpPr>
          <p:spPr>
            <a:xfrm>
              <a:off x="4340994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Parallelogram 7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DB7E13BF-9345-4AF9-909E-12E79EFF2A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48800" y="6483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- </a:t>
            </a:r>
            <a:fld id="{3344F34B-7969-4253-974F-5B9E83F37CF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1761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lowchart: Delay 2">
            <a:extLst>
              <a:ext uri="{FF2B5EF4-FFF2-40B4-BE49-F238E27FC236}">
                <a16:creationId xmlns="" xmlns:a16="http://schemas.microsoft.com/office/drawing/2014/main" id="{AB595B4C-39E7-4A5D-9174-C0DC1D2DC1B4}"/>
              </a:ext>
            </a:extLst>
          </p:cNvPr>
          <p:cNvSpPr/>
          <p:nvPr userDrawn="1"/>
        </p:nvSpPr>
        <p:spPr>
          <a:xfrm flipH="1">
            <a:off x="11757601" y="6416430"/>
            <a:ext cx="434401" cy="441570"/>
          </a:xfrm>
          <a:prstGeom prst="flowChartDelay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827" tIns="41412" rIns="82827" bIns="41412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812">
              <a:solidFill>
                <a:prstClr val="white"/>
              </a:solidFill>
            </a:endParaRPr>
          </a:p>
        </p:txBody>
      </p:sp>
      <p:pic>
        <p:nvPicPr>
          <p:cNvPr id="4" name="Picture 7">
            <a:extLst>
              <a:ext uri="{FF2B5EF4-FFF2-40B4-BE49-F238E27FC236}">
                <a16:creationId xmlns="" xmlns:a16="http://schemas.microsoft.com/office/drawing/2014/main" id="{EE3AD741-999A-4AB9-A7AD-2FDC006574A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038" y="174039"/>
            <a:ext cx="647286" cy="688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="" xmlns:a16="http://schemas.microsoft.com/office/drawing/2014/main" id="{8F92B694-D095-4258-BCCB-1FCA8EB8C35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9218" y="60410"/>
            <a:ext cx="927778" cy="916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2730" y="158037"/>
            <a:ext cx="10083895" cy="762635"/>
          </a:xfrm>
        </p:spPr>
        <p:txBody>
          <a:bodyPr lIns="91428" tIns="45713" rIns="91428" bIns="45713" anchor="ctr"/>
          <a:lstStyle>
            <a:lvl1pPr algn="ctr">
              <a:defRPr sz="2537" b="1">
                <a:solidFill>
                  <a:srgbClr val="00518F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6" name="Slide Number Placeholder 4">
            <a:extLst>
              <a:ext uri="{FF2B5EF4-FFF2-40B4-BE49-F238E27FC236}">
                <a16:creationId xmlns="" xmlns:a16="http://schemas.microsoft.com/office/drawing/2014/main" id="{AE880845-7840-4A2F-A477-31875ACEABD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753286" y="6509922"/>
            <a:ext cx="434401" cy="260342"/>
          </a:xfrm>
        </p:spPr>
        <p:txBody>
          <a:bodyPr lIns="91428" tIns="45713" rIns="91428" bIns="45713"/>
          <a:lstStyle>
            <a:lvl1pPr algn="r">
              <a:defRPr sz="1087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6DECA60F-3C22-493A-9C88-7583959FDBF0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952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AE0A07B-933E-4C9D-9DC5-F26AAB5E4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3830E80-8DD8-4C81-83D8-D8FDF194F3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4D38B76-DA18-44E1-AA85-58FC02B91C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706CCA8-25CE-4E3D-A529-FCA47B0FAA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4C37EE5-2CF6-4E27-A63B-30D890633A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58B41-E3E7-4B35-B1E2-BCD5CBA62F01}" type="slidenum">
              <a:rPr lang="en-ID" smtClean="0"/>
              <a:pPr/>
              <a:t>‹#›</a:t>
            </a:fld>
            <a:endParaRPr lang="en-ID"/>
          </a:p>
        </p:txBody>
      </p:sp>
      <p:pic>
        <p:nvPicPr>
          <p:cNvPr id="7" name="Picture 2" descr="Hasil gambar untuk logo bappenas">
            <a:extLst>
              <a:ext uri="{FF2B5EF4-FFF2-40B4-BE49-F238E27FC236}">
                <a16:creationId xmlns="" xmlns:a16="http://schemas.microsoft.com/office/drawing/2014/main" id="{C3BAF931-C9D6-4500-A09D-ED30962FD25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7959" y="271146"/>
            <a:ext cx="820319" cy="820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55E1A9CA-1429-46E9-B8EE-B34BD400CC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61" y="271146"/>
            <a:ext cx="761739" cy="829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402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D7D2F1FF-B22F-49E3-88FF-69A8813B5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7A00EBC-2D12-4694-B9A0-080FCC8AB9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87445B3-FB0B-4C37-85F5-226BDECB39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5C48F07-A2F8-4E5A-83D7-72F86B243B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B7E13BF-9345-4AF9-909E-12E79EFF2A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48800" y="6483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- </a:t>
            </a:r>
            <a:fld id="{3344F34B-7969-4253-974F-5B9E83F37CF0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="" xmlns:a16="http://schemas.microsoft.com/office/drawing/2014/main" id="{BA7A9A58-F3A4-4161-A3FB-33539D7C7A4D}"/>
              </a:ext>
            </a:extLst>
          </p:cNvPr>
          <p:cNvGrpSpPr/>
          <p:nvPr userDrawn="1"/>
        </p:nvGrpSpPr>
        <p:grpSpPr>
          <a:xfrm>
            <a:off x="-176169" y="0"/>
            <a:ext cx="176169" cy="1027906"/>
            <a:chOff x="-176169" y="-33868"/>
            <a:chExt cx="176169" cy="1027906"/>
          </a:xfrm>
        </p:grpSpPr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208897E1-DF04-4CE5-8BB7-111B01DFF1AA}"/>
                </a:ext>
              </a:extLst>
            </p:cNvPr>
            <p:cNvSpPr/>
            <p:nvPr userDrawn="1"/>
          </p:nvSpPr>
          <p:spPr>
            <a:xfrm>
              <a:off x="-176169" y="127945"/>
              <a:ext cx="176169" cy="176169"/>
            </a:xfrm>
            <a:prstGeom prst="rect">
              <a:avLst/>
            </a:prstGeom>
            <a:solidFill>
              <a:srgbClr val="237D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="" xmlns:a16="http://schemas.microsoft.com/office/drawing/2014/main" id="{17A736D5-F1D9-48E1-A596-638E80A1259A}"/>
                </a:ext>
              </a:extLst>
            </p:cNvPr>
            <p:cNvSpPr/>
            <p:nvPr userDrawn="1"/>
          </p:nvSpPr>
          <p:spPr>
            <a:xfrm>
              <a:off x="-176169" y="304114"/>
              <a:ext cx="176169" cy="176169"/>
            </a:xfrm>
            <a:prstGeom prst="rect">
              <a:avLst/>
            </a:prstGeom>
            <a:solidFill>
              <a:srgbClr val="15AA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="" xmlns:a16="http://schemas.microsoft.com/office/drawing/2014/main" id="{8FA033B4-72FF-4303-AA50-711288361043}"/>
                </a:ext>
              </a:extLst>
            </p:cNvPr>
            <p:cNvSpPr/>
            <p:nvPr userDrawn="1"/>
          </p:nvSpPr>
          <p:spPr>
            <a:xfrm>
              <a:off x="-176169" y="468515"/>
              <a:ext cx="176169" cy="176169"/>
            </a:xfrm>
            <a:prstGeom prst="rect">
              <a:avLst/>
            </a:prstGeom>
            <a:solidFill>
              <a:srgbClr val="9BB9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="" xmlns:a16="http://schemas.microsoft.com/office/drawing/2014/main" id="{B41BF5D1-8868-4813-ADAF-B5D394C44E55}"/>
                </a:ext>
              </a:extLst>
            </p:cNvPr>
            <p:cNvSpPr/>
            <p:nvPr userDrawn="1"/>
          </p:nvSpPr>
          <p:spPr>
            <a:xfrm>
              <a:off x="-176169" y="642122"/>
              <a:ext cx="176169" cy="176169"/>
            </a:xfrm>
            <a:prstGeom prst="rect">
              <a:avLst/>
            </a:prstGeom>
            <a:solidFill>
              <a:srgbClr val="F19B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="" xmlns:a16="http://schemas.microsoft.com/office/drawing/2014/main" id="{223E9C41-C5BD-49FD-983D-ACB9E97CFD25}"/>
                </a:ext>
              </a:extLst>
            </p:cNvPr>
            <p:cNvSpPr/>
            <p:nvPr userDrawn="1"/>
          </p:nvSpPr>
          <p:spPr>
            <a:xfrm>
              <a:off x="-176169" y="-33868"/>
              <a:ext cx="176169" cy="176169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="" xmlns:a16="http://schemas.microsoft.com/office/drawing/2014/main" id="{ECCAA6F4-C290-4F76-8A84-4CF215A617FA}"/>
                </a:ext>
              </a:extLst>
            </p:cNvPr>
            <p:cNvSpPr/>
            <p:nvPr userDrawn="1"/>
          </p:nvSpPr>
          <p:spPr>
            <a:xfrm>
              <a:off x="-176169" y="817869"/>
              <a:ext cx="176169" cy="176169"/>
            </a:xfrm>
            <a:prstGeom prst="rect">
              <a:avLst/>
            </a:prstGeom>
            <a:solidFill>
              <a:srgbClr val="9F99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="" xmlns:a16="http://schemas.microsoft.com/office/drawing/2014/main" id="{E5E8B5FA-36EC-488C-BA2A-B91904190534}"/>
              </a:ext>
            </a:extLst>
          </p:cNvPr>
          <p:cNvGrpSpPr/>
          <p:nvPr userDrawn="1"/>
        </p:nvGrpSpPr>
        <p:grpSpPr>
          <a:xfrm>
            <a:off x="-353969" y="0"/>
            <a:ext cx="176169" cy="1027906"/>
            <a:chOff x="-176169" y="-33868"/>
            <a:chExt cx="176169" cy="1027906"/>
          </a:xfrm>
        </p:grpSpPr>
        <p:sp>
          <p:nvSpPr>
            <p:cNvPr id="15" name="Rectangle 14">
              <a:extLst>
                <a:ext uri="{FF2B5EF4-FFF2-40B4-BE49-F238E27FC236}">
                  <a16:creationId xmlns="" xmlns:a16="http://schemas.microsoft.com/office/drawing/2014/main" id="{E9A3D660-C3E7-475C-8636-4B3807B974AF}"/>
                </a:ext>
              </a:extLst>
            </p:cNvPr>
            <p:cNvSpPr/>
            <p:nvPr userDrawn="1"/>
          </p:nvSpPr>
          <p:spPr>
            <a:xfrm>
              <a:off x="-176169" y="127945"/>
              <a:ext cx="176169" cy="176169"/>
            </a:xfrm>
            <a:prstGeom prst="rect">
              <a:avLst/>
            </a:prstGeom>
            <a:solidFill>
              <a:srgbClr val="1A5E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="" xmlns:a16="http://schemas.microsoft.com/office/drawing/2014/main" id="{A7C3873C-5821-4CB2-B1D0-E5EAC0A075D2}"/>
                </a:ext>
              </a:extLst>
            </p:cNvPr>
            <p:cNvSpPr/>
            <p:nvPr userDrawn="1"/>
          </p:nvSpPr>
          <p:spPr>
            <a:xfrm>
              <a:off x="-176169" y="304114"/>
              <a:ext cx="176169" cy="176169"/>
            </a:xfrm>
            <a:prstGeom prst="rect">
              <a:avLst/>
            </a:prstGeom>
            <a:solidFill>
              <a:srgbClr val="107F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="" xmlns:a16="http://schemas.microsoft.com/office/drawing/2014/main" id="{9A23205D-F3F4-4CD4-A4F5-168AA808BD19}"/>
                </a:ext>
              </a:extLst>
            </p:cNvPr>
            <p:cNvSpPr/>
            <p:nvPr userDrawn="1"/>
          </p:nvSpPr>
          <p:spPr>
            <a:xfrm>
              <a:off x="-176169" y="468515"/>
              <a:ext cx="176169" cy="176169"/>
            </a:xfrm>
            <a:prstGeom prst="rect">
              <a:avLst/>
            </a:prstGeom>
            <a:solidFill>
              <a:srgbClr val="768F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="" xmlns:a16="http://schemas.microsoft.com/office/drawing/2014/main" id="{BFA13C31-F97B-43FE-BF3B-9168D2EF3037}"/>
                </a:ext>
              </a:extLst>
            </p:cNvPr>
            <p:cNvSpPr/>
            <p:nvPr userDrawn="1"/>
          </p:nvSpPr>
          <p:spPr>
            <a:xfrm>
              <a:off x="-176169" y="642122"/>
              <a:ext cx="176169" cy="176169"/>
            </a:xfrm>
            <a:prstGeom prst="rect">
              <a:avLst/>
            </a:prstGeom>
            <a:solidFill>
              <a:srgbClr val="B975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="" xmlns:a16="http://schemas.microsoft.com/office/drawing/2014/main" id="{7D1DFC4F-0022-41AB-B317-A4B26F3489C3}"/>
                </a:ext>
              </a:extLst>
            </p:cNvPr>
            <p:cNvSpPr/>
            <p:nvPr userDrawn="1"/>
          </p:nvSpPr>
          <p:spPr>
            <a:xfrm>
              <a:off x="-176169" y="-33868"/>
              <a:ext cx="176169" cy="176169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="" xmlns:a16="http://schemas.microsoft.com/office/drawing/2014/main" id="{E6E67B6A-7B5E-459A-8CCB-C4DEC578DA99}"/>
                </a:ext>
              </a:extLst>
            </p:cNvPr>
            <p:cNvSpPr/>
            <p:nvPr userDrawn="1"/>
          </p:nvSpPr>
          <p:spPr>
            <a:xfrm>
              <a:off x="-176169" y="817869"/>
              <a:ext cx="176169" cy="17616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E5D73FDF-A0F9-42BB-B329-EFFA8AF77BD6}"/>
              </a:ext>
            </a:extLst>
          </p:cNvPr>
          <p:cNvSpPr/>
          <p:nvPr userDrawn="1"/>
        </p:nvSpPr>
        <p:spPr>
          <a:xfrm>
            <a:off x="-353969" y="1152525"/>
            <a:ext cx="170779" cy="170779"/>
          </a:xfrm>
          <a:prstGeom prst="rect">
            <a:avLst/>
          </a:prstGeom>
          <a:solidFill>
            <a:srgbClr val="098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8C05822F-14AD-4686-BDDC-F4C6307B0F33}"/>
              </a:ext>
            </a:extLst>
          </p:cNvPr>
          <p:cNvSpPr/>
          <p:nvPr userDrawn="1"/>
        </p:nvSpPr>
        <p:spPr>
          <a:xfrm>
            <a:off x="-183190" y="1152525"/>
            <a:ext cx="170779" cy="17077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111043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82" r:id="rId2"/>
    <p:sldLayoutId id="2147483783" r:id="rId3"/>
    <p:sldLayoutId id="2147483784" r:id="rId4"/>
    <p:sldLayoutId id="2147483767" r:id="rId5"/>
    <p:sldLayoutId id="2147483780" r:id="rId6"/>
    <p:sldLayoutId id="2147483781" r:id="rId7"/>
    <p:sldLayoutId id="2147483794" r:id="rId8"/>
    <p:sldLayoutId id="2147483796" r:id="rId9"/>
    <p:sldLayoutId id="2147483797" r:id="rId1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D7D2F1FF-B22F-49E3-88FF-69A8813B5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7A00EBC-2D12-4694-B9A0-080FCC8AB9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87445B3-FB0B-4C37-85F5-226BDECB39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5C48F07-A2F8-4E5A-83D7-72F86B243B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B7E13BF-9345-4AF9-909E-12E79EFF2A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44F34B-7969-4253-974F-5B9E83F37CF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="" xmlns:a16="http://schemas.microsoft.com/office/drawing/2014/main" id="{BA7A9A58-F3A4-4161-A3FB-33539D7C7A4D}"/>
              </a:ext>
            </a:extLst>
          </p:cNvPr>
          <p:cNvGrpSpPr/>
          <p:nvPr userDrawn="1"/>
        </p:nvGrpSpPr>
        <p:grpSpPr>
          <a:xfrm>
            <a:off x="-176169" y="0"/>
            <a:ext cx="176169" cy="1027906"/>
            <a:chOff x="-176169" y="-33868"/>
            <a:chExt cx="176169" cy="1027906"/>
          </a:xfrm>
        </p:grpSpPr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208897E1-DF04-4CE5-8BB7-111B01DFF1AA}"/>
                </a:ext>
              </a:extLst>
            </p:cNvPr>
            <p:cNvSpPr/>
            <p:nvPr userDrawn="1"/>
          </p:nvSpPr>
          <p:spPr>
            <a:xfrm>
              <a:off x="-176169" y="127945"/>
              <a:ext cx="176169" cy="176169"/>
            </a:xfrm>
            <a:prstGeom prst="rect">
              <a:avLst/>
            </a:prstGeom>
            <a:solidFill>
              <a:srgbClr val="237D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="" xmlns:a16="http://schemas.microsoft.com/office/drawing/2014/main" id="{17A736D5-F1D9-48E1-A596-638E80A1259A}"/>
                </a:ext>
              </a:extLst>
            </p:cNvPr>
            <p:cNvSpPr/>
            <p:nvPr userDrawn="1"/>
          </p:nvSpPr>
          <p:spPr>
            <a:xfrm>
              <a:off x="-176169" y="304114"/>
              <a:ext cx="176169" cy="176169"/>
            </a:xfrm>
            <a:prstGeom prst="rect">
              <a:avLst/>
            </a:prstGeom>
            <a:solidFill>
              <a:srgbClr val="15AA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="" xmlns:a16="http://schemas.microsoft.com/office/drawing/2014/main" id="{8FA033B4-72FF-4303-AA50-711288361043}"/>
                </a:ext>
              </a:extLst>
            </p:cNvPr>
            <p:cNvSpPr/>
            <p:nvPr userDrawn="1"/>
          </p:nvSpPr>
          <p:spPr>
            <a:xfrm>
              <a:off x="-176169" y="468515"/>
              <a:ext cx="176169" cy="176169"/>
            </a:xfrm>
            <a:prstGeom prst="rect">
              <a:avLst/>
            </a:prstGeom>
            <a:solidFill>
              <a:srgbClr val="9BB9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="" xmlns:a16="http://schemas.microsoft.com/office/drawing/2014/main" id="{B41BF5D1-8868-4813-ADAF-B5D394C44E55}"/>
                </a:ext>
              </a:extLst>
            </p:cNvPr>
            <p:cNvSpPr/>
            <p:nvPr userDrawn="1"/>
          </p:nvSpPr>
          <p:spPr>
            <a:xfrm>
              <a:off x="-176169" y="642122"/>
              <a:ext cx="176169" cy="176169"/>
            </a:xfrm>
            <a:prstGeom prst="rect">
              <a:avLst/>
            </a:prstGeom>
            <a:solidFill>
              <a:srgbClr val="F19B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="" xmlns:a16="http://schemas.microsoft.com/office/drawing/2014/main" id="{223E9C41-C5BD-49FD-983D-ACB9E97CFD25}"/>
                </a:ext>
              </a:extLst>
            </p:cNvPr>
            <p:cNvSpPr/>
            <p:nvPr userDrawn="1"/>
          </p:nvSpPr>
          <p:spPr>
            <a:xfrm>
              <a:off x="-176169" y="-33868"/>
              <a:ext cx="176169" cy="176169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="" xmlns:a16="http://schemas.microsoft.com/office/drawing/2014/main" id="{ECCAA6F4-C290-4F76-8A84-4CF215A617FA}"/>
                </a:ext>
              </a:extLst>
            </p:cNvPr>
            <p:cNvSpPr/>
            <p:nvPr userDrawn="1"/>
          </p:nvSpPr>
          <p:spPr>
            <a:xfrm>
              <a:off x="-176169" y="817869"/>
              <a:ext cx="176169" cy="176169"/>
            </a:xfrm>
            <a:prstGeom prst="rect">
              <a:avLst/>
            </a:prstGeom>
            <a:solidFill>
              <a:srgbClr val="9F99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="" xmlns:a16="http://schemas.microsoft.com/office/drawing/2014/main" id="{E5E8B5FA-36EC-488C-BA2A-B91904190534}"/>
              </a:ext>
            </a:extLst>
          </p:cNvPr>
          <p:cNvGrpSpPr/>
          <p:nvPr userDrawn="1"/>
        </p:nvGrpSpPr>
        <p:grpSpPr>
          <a:xfrm>
            <a:off x="-353969" y="0"/>
            <a:ext cx="176169" cy="1027906"/>
            <a:chOff x="-176169" y="-33868"/>
            <a:chExt cx="176169" cy="1027906"/>
          </a:xfrm>
        </p:grpSpPr>
        <p:sp>
          <p:nvSpPr>
            <p:cNvPr id="15" name="Rectangle 14">
              <a:extLst>
                <a:ext uri="{FF2B5EF4-FFF2-40B4-BE49-F238E27FC236}">
                  <a16:creationId xmlns="" xmlns:a16="http://schemas.microsoft.com/office/drawing/2014/main" id="{E9A3D660-C3E7-475C-8636-4B3807B974AF}"/>
                </a:ext>
              </a:extLst>
            </p:cNvPr>
            <p:cNvSpPr/>
            <p:nvPr userDrawn="1"/>
          </p:nvSpPr>
          <p:spPr>
            <a:xfrm>
              <a:off x="-176169" y="127945"/>
              <a:ext cx="176169" cy="176169"/>
            </a:xfrm>
            <a:prstGeom prst="rect">
              <a:avLst/>
            </a:prstGeom>
            <a:solidFill>
              <a:srgbClr val="1A5E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="" xmlns:a16="http://schemas.microsoft.com/office/drawing/2014/main" id="{A7C3873C-5821-4CB2-B1D0-E5EAC0A075D2}"/>
                </a:ext>
              </a:extLst>
            </p:cNvPr>
            <p:cNvSpPr/>
            <p:nvPr userDrawn="1"/>
          </p:nvSpPr>
          <p:spPr>
            <a:xfrm>
              <a:off x="-176169" y="304114"/>
              <a:ext cx="176169" cy="176169"/>
            </a:xfrm>
            <a:prstGeom prst="rect">
              <a:avLst/>
            </a:prstGeom>
            <a:solidFill>
              <a:srgbClr val="107F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="" xmlns:a16="http://schemas.microsoft.com/office/drawing/2014/main" id="{9A23205D-F3F4-4CD4-A4F5-168AA808BD19}"/>
                </a:ext>
              </a:extLst>
            </p:cNvPr>
            <p:cNvSpPr/>
            <p:nvPr userDrawn="1"/>
          </p:nvSpPr>
          <p:spPr>
            <a:xfrm>
              <a:off x="-176169" y="468515"/>
              <a:ext cx="176169" cy="176169"/>
            </a:xfrm>
            <a:prstGeom prst="rect">
              <a:avLst/>
            </a:prstGeom>
            <a:solidFill>
              <a:srgbClr val="768F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="" xmlns:a16="http://schemas.microsoft.com/office/drawing/2014/main" id="{BFA13C31-F97B-43FE-BF3B-9168D2EF3037}"/>
                </a:ext>
              </a:extLst>
            </p:cNvPr>
            <p:cNvSpPr/>
            <p:nvPr userDrawn="1"/>
          </p:nvSpPr>
          <p:spPr>
            <a:xfrm>
              <a:off x="-176169" y="642122"/>
              <a:ext cx="176169" cy="176169"/>
            </a:xfrm>
            <a:prstGeom prst="rect">
              <a:avLst/>
            </a:prstGeom>
            <a:solidFill>
              <a:srgbClr val="B975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="" xmlns:a16="http://schemas.microsoft.com/office/drawing/2014/main" id="{7D1DFC4F-0022-41AB-B317-A4B26F3489C3}"/>
                </a:ext>
              </a:extLst>
            </p:cNvPr>
            <p:cNvSpPr/>
            <p:nvPr userDrawn="1"/>
          </p:nvSpPr>
          <p:spPr>
            <a:xfrm>
              <a:off x="-176169" y="-33868"/>
              <a:ext cx="176169" cy="176169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="" xmlns:a16="http://schemas.microsoft.com/office/drawing/2014/main" id="{E6E67B6A-7B5E-459A-8CCB-C4DEC578DA99}"/>
                </a:ext>
              </a:extLst>
            </p:cNvPr>
            <p:cNvSpPr/>
            <p:nvPr userDrawn="1"/>
          </p:nvSpPr>
          <p:spPr>
            <a:xfrm>
              <a:off x="-176169" y="817869"/>
              <a:ext cx="176169" cy="17616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E5D73FDF-A0F9-42BB-B329-EFFA8AF77BD6}"/>
              </a:ext>
            </a:extLst>
          </p:cNvPr>
          <p:cNvSpPr/>
          <p:nvPr userDrawn="1"/>
        </p:nvSpPr>
        <p:spPr>
          <a:xfrm>
            <a:off x="-353969" y="1152525"/>
            <a:ext cx="170779" cy="170779"/>
          </a:xfrm>
          <a:prstGeom prst="rect">
            <a:avLst/>
          </a:prstGeom>
          <a:solidFill>
            <a:srgbClr val="098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8C05822F-14AD-4686-BDDC-F4C6307B0F33}"/>
              </a:ext>
            </a:extLst>
          </p:cNvPr>
          <p:cNvSpPr/>
          <p:nvPr userDrawn="1"/>
        </p:nvSpPr>
        <p:spPr>
          <a:xfrm>
            <a:off x="-183190" y="1152525"/>
            <a:ext cx="170779" cy="17077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652914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2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6" Type="http://schemas.openxmlformats.org/officeDocument/2006/relationships/image" Target="../media/image70.png"/><Relationship Id="rId21" Type="http://schemas.openxmlformats.org/officeDocument/2006/relationships/image" Target="../media/image65.png"/><Relationship Id="rId42" Type="http://schemas.openxmlformats.org/officeDocument/2006/relationships/image" Target="../media/image86.png"/><Relationship Id="rId47" Type="http://schemas.openxmlformats.org/officeDocument/2006/relationships/image" Target="../media/image91.png"/><Relationship Id="rId63" Type="http://schemas.openxmlformats.org/officeDocument/2006/relationships/image" Target="../media/image107.png"/><Relationship Id="rId68" Type="http://schemas.openxmlformats.org/officeDocument/2006/relationships/image" Target="../media/image112.png"/><Relationship Id="rId7" Type="http://schemas.openxmlformats.org/officeDocument/2006/relationships/image" Target="../media/image51.png"/><Relationship Id="rId2" Type="http://schemas.openxmlformats.org/officeDocument/2006/relationships/image" Target="../media/image46.png"/><Relationship Id="rId16" Type="http://schemas.openxmlformats.org/officeDocument/2006/relationships/image" Target="../media/image60.png"/><Relationship Id="rId29" Type="http://schemas.openxmlformats.org/officeDocument/2006/relationships/image" Target="../media/image73.png"/><Relationship Id="rId11" Type="http://schemas.openxmlformats.org/officeDocument/2006/relationships/image" Target="../media/image55.png"/><Relationship Id="rId24" Type="http://schemas.openxmlformats.org/officeDocument/2006/relationships/image" Target="../media/image68.png"/><Relationship Id="rId32" Type="http://schemas.openxmlformats.org/officeDocument/2006/relationships/image" Target="../media/image76.png"/><Relationship Id="rId37" Type="http://schemas.openxmlformats.org/officeDocument/2006/relationships/image" Target="../media/image81.png"/><Relationship Id="rId40" Type="http://schemas.openxmlformats.org/officeDocument/2006/relationships/image" Target="../media/image84.png"/><Relationship Id="rId45" Type="http://schemas.openxmlformats.org/officeDocument/2006/relationships/image" Target="../media/image89.png"/><Relationship Id="rId53" Type="http://schemas.openxmlformats.org/officeDocument/2006/relationships/image" Target="../media/image97.png"/><Relationship Id="rId58" Type="http://schemas.openxmlformats.org/officeDocument/2006/relationships/image" Target="../media/image102.png"/><Relationship Id="rId66" Type="http://schemas.openxmlformats.org/officeDocument/2006/relationships/image" Target="../media/image110.png"/><Relationship Id="rId5" Type="http://schemas.openxmlformats.org/officeDocument/2006/relationships/image" Target="../media/image49.png"/><Relationship Id="rId61" Type="http://schemas.openxmlformats.org/officeDocument/2006/relationships/image" Target="../media/image105.png"/><Relationship Id="rId19" Type="http://schemas.openxmlformats.org/officeDocument/2006/relationships/image" Target="../media/image63.png"/><Relationship Id="rId14" Type="http://schemas.openxmlformats.org/officeDocument/2006/relationships/image" Target="../media/image58.png"/><Relationship Id="rId22" Type="http://schemas.openxmlformats.org/officeDocument/2006/relationships/image" Target="../media/image66.png"/><Relationship Id="rId27" Type="http://schemas.openxmlformats.org/officeDocument/2006/relationships/image" Target="../media/image71.png"/><Relationship Id="rId30" Type="http://schemas.openxmlformats.org/officeDocument/2006/relationships/image" Target="../media/image74.png"/><Relationship Id="rId35" Type="http://schemas.openxmlformats.org/officeDocument/2006/relationships/image" Target="../media/image79.png"/><Relationship Id="rId43" Type="http://schemas.openxmlformats.org/officeDocument/2006/relationships/image" Target="../media/image87.png"/><Relationship Id="rId48" Type="http://schemas.openxmlformats.org/officeDocument/2006/relationships/image" Target="../media/image92.png"/><Relationship Id="rId56" Type="http://schemas.openxmlformats.org/officeDocument/2006/relationships/image" Target="../media/image100.png"/><Relationship Id="rId64" Type="http://schemas.openxmlformats.org/officeDocument/2006/relationships/image" Target="../media/image108.png"/><Relationship Id="rId69" Type="http://schemas.openxmlformats.org/officeDocument/2006/relationships/image" Target="../media/image113.png"/><Relationship Id="rId8" Type="http://schemas.openxmlformats.org/officeDocument/2006/relationships/image" Target="../media/image52.png"/><Relationship Id="rId51" Type="http://schemas.openxmlformats.org/officeDocument/2006/relationships/image" Target="../media/image95.png"/><Relationship Id="rId3" Type="http://schemas.openxmlformats.org/officeDocument/2006/relationships/image" Target="../media/image47.png"/><Relationship Id="rId12" Type="http://schemas.openxmlformats.org/officeDocument/2006/relationships/image" Target="../media/image56.png"/><Relationship Id="rId17" Type="http://schemas.openxmlformats.org/officeDocument/2006/relationships/image" Target="../media/image61.png"/><Relationship Id="rId25" Type="http://schemas.openxmlformats.org/officeDocument/2006/relationships/image" Target="../media/image69.png"/><Relationship Id="rId33" Type="http://schemas.openxmlformats.org/officeDocument/2006/relationships/image" Target="../media/image77.png"/><Relationship Id="rId38" Type="http://schemas.openxmlformats.org/officeDocument/2006/relationships/image" Target="../media/image82.png"/><Relationship Id="rId46" Type="http://schemas.openxmlformats.org/officeDocument/2006/relationships/image" Target="../media/image90.png"/><Relationship Id="rId59" Type="http://schemas.openxmlformats.org/officeDocument/2006/relationships/image" Target="../media/image103.png"/><Relationship Id="rId67" Type="http://schemas.openxmlformats.org/officeDocument/2006/relationships/image" Target="../media/image111.png"/><Relationship Id="rId20" Type="http://schemas.openxmlformats.org/officeDocument/2006/relationships/image" Target="../media/image64.png"/><Relationship Id="rId41" Type="http://schemas.openxmlformats.org/officeDocument/2006/relationships/image" Target="../media/image85.png"/><Relationship Id="rId54" Type="http://schemas.openxmlformats.org/officeDocument/2006/relationships/image" Target="../media/image98.png"/><Relationship Id="rId62" Type="http://schemas.openxmlformats.org/officeDocument/2006/relationships/image" Target="../media/image10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0.png"/><Relationship Id="rId15" Type="http://schemas.openxmlformats.org/officeDocument/2006/relationships/image" Target="../media/image59.png"/><Relationship Id="rId23" Type="http://schemas.openxmlformats.org/officeDocument/2006/relationships/image" Target="../media/image67.png"/><Relationship Id="rId28" Type="http://schemas.openxmlformats.org/officeDocument/2006/relationships/image" Target="../media/image72.png"/><Relationship Id="rId36" Type="http://schemas.openxmlformats.org/officeDocument/2006/relationships/image" Target="../media/image80.png"/><Relationship Id="rId49" Type="http://schemas.openxmlformats.org/officeDocument/2006/relationships/image" Target="../media/image93.png"/><Relationship Id="rId57" Type="http://schemas.openxmlformats.org/officeDocument/2006/relationships/image" Target="../media/image101.png"/><Relationship Id="rId10" Type="http://schemas.openxmlformats.org/officeDocument/2006/relationships/image" Target="../media/image54.png"/><Relationship Id="rId31" Type="http://schemas.openxmlformats.org/officeDocument/2006/relationships/image" Target="../media/image75.png"/><Relationship Id="rId44" Type="http://schemas.openxmlformats.org/officeDocument/2006/relationships/image" Target="../media/image88.png"/><Relationship Id="rId52" Type="http://schemas.openxmlformats.org/officeDocument/2006/relationships/image" Target="../media/image96.png"/><Relationship Id="rId60" Type="http://schemas.openxmlformats.org/officeDocument/2006/relationships/image" Target="../media/image104.png"/><Relationship Id="rId65" Type="http://schemas.openxmlformats.org/officeDocument/2006/relationships/image" Target="../media/image109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Relationship Id="rId13" Type="http://schemas.openxmlformats.org/officeDocument/2006/relationships/image" Target="../media/image57.png"/><Relationship Id="rId18" Type="http://schemas.openxmlformats.org/officeDocument/2006/relationships/image" Target="../media/image62.png"/><Relationship Id="rId39" Type="http://schemas.openxmlformats.org/officeDocument/2006/relationships/image" Target="../media/image83.png"/><Relationship Id="rId34" Type="http://schemas.openxmlformats.org/officeDocument/2006/relationships/image" Target="../media/image78.png"/><Relationship Id="rId50" Type="http://schemas.openxmlformats.org/officeDocument/2006/relationships/image" Target="../media/image94.png"/><Relationship Id="rId55" Type="http://schemas.openxmlformats.org/officeDocument/2006/relationships/image" Target="../media/image9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png"/><Relationship Id="rId3" Type="http://schemas.openxmlformats.org/officeDocument/2006/relationships/chart" Target="../charts/chart1.xml"/><Relationship Id="rId7" Type="http://schemas.openxmlformats.org/officeDocument/2006/relationships/image" Target="../media/image120.png"/><Relationship Id="rId12" Type="http://schemas.openxmlformats.org/officeDocument/2006/relationships/image" Target="../media/image125.png"/><Relationship Id="rId2" Type="http://schemas.openxmlformats.org/officeDocument/2006/relationships/image" Target="../media/image11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9.png"/><Relationship Id="rId11" Type="http://schemas.openxmlformats.org/officeDocument/2006/relationships/image" Target="../media/image124.png"/><Relationship Id="rId5" Type="http://schemas.openxmlformats.org/officeDocument/2006/relationships/image" Target="../media/image118.png"/><Relationship Id="rId10" Type="http://schemas.openxmlformats.org/officeDocument/2006/relationships/image" Target="../media/image123.png"/><Relationship Id="rId4" Type="http://schemas.openxmlformats.org/officeDocument/2006/relationships/chart" Target="../charts/chart2.xml"/><Relationship Id="rId9" Type="http://schemas.openxmlformats.org/officeDocument/2006/relationships/image" Target="../media/image12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png"/><Relationship Id="rId3" Type="http://schemas.openxmlformats.org/officeDocument/2006/relationships/image" Target="../media/image127.png"/><Relationship Id="rId7" Type="http://schemas.openxmlformats.org/officeDocument/2006/relationships/image" Target="../media/image131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0.png"/><Relationship Id="rId5" Type="http://schemas.openxmlformats.org/officeDocument/2006/relationships/image" Target="../media/image129.png"/><Relationship Id="rId4" Type="http://schemas.openxmlformats.org/officeDocument/2006/relationships/image" Target="../media/image128.png"/><Relationship Id="rId9" Type="http://schemas.openxmlformats.org/officeDocument/2006/relationships/image" Target="../media/image1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2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Picture 87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7323" y="-64148"/>
            <a:ext cx="7039430" cy="2605156"/>
          </a:xfrm>
          <a:prstGeom prst="rect">
            <a:avLst/>
          </a:prstGeom>
        </p:spPr>
      </p:pic>
      <p:sp>
        <p:nvSpPr>
          <p:cNvPr id="77" name="Rectangle 76">
            <a:extLst>
              <a:ext uri="{FF2B5EF4-FFF2-40B4-BE49-F238E27FC236}">
                <a16:creationId xmlns="" xmlns:a16="http://schemas.microsoft.com/office/drawing/2014/main" id="{7252F84E-AC13-415A-B4EB-773678415CFC}"/>
              </a:ext>
            </a:extLst>
          </p:cNvPr>
          <p:cNvSpPr/>
          <p:nvPr/>
        </p:nvSpPr>
        <p:spPr>
          <a:xfrm>
            <a:off x="-10886" y="5184106"/>
            <a:ext cx="12192000" cy="1531409"/>
          </a:xfrm>
          <a:prstGeom prst="rect">
            <a:avLst/>
          </a:prstGeom>
          <a:solidFill>
            <a:srgbClr val="065A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="" xmlns:a16="http://schemas.microsoft.com/office/drawing/2014/main" id="{8D83EE17-1D34-4591-A79D-F3AE46DB5118}"/>
              </a:ext>
            </a:extLst>
          </p:cNvPr>
          <p:cNvSpPr txBox="1"/>
          <p:nvPr/>
        </p:nvSpPr>
        <p:spPr>
          <a:xfrm>
            <a:off x="166551" y="3142923"/>
            <a:ext cx="11837125" cy="198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err="1" smtClean="0"/>
              <a:t>oleh</a:t>
            </a:r>
            <a:endParaRPr lang="en-US" sz="2400" dirty="0" smtClean="0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err="1" smtClean="0"/>
              <a:t>Sandjaja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Sarwohadi</a:t>
            </a:r>
            <a:endParaRPr lang="en-US" sz="2400" b="1" dirty="0" smtClean="0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i="1" dirty="0" err="1" smtClean="0"/>
              <a:t>Fungsional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Perencana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Madya</a:t>
            </a:r>
            <a:endParaRPr lang="en-US" sz="2000" i="1" dirty="0" smtClean="0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dirty="0" err="1" smtClean="0"/>
              <a:t>Direktorat</a:t>
            </a:r>
            <a:r>
              <a:rPr lang="en-US" sz="2000" dirty="0" smtClean="0"/>
              <a:t> </a:t>
            </a:r>
            <a:r>
              <a:rPr lang="en-US" sz="2000" dirty="0" err="1" smtClean="0"/>
              <a:t>Aparatur</a:t>
            </a:r>
            <a:r>
              <a:rPr lang="en-US" sz="2000" dirty="0" smtClean="0"/>
              <a:t> Negara</a:t>
            </a:r>
            <a:endParaRPr lang="en-ID" sz="2000" dirty="0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Kementerian PPN/</a:t>
            </a:r>
            <a:r>
              <a:rPr kumimoji="0" lang="en-ID" sz="20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Bappenas</a:t>
            </a:r>
            <a:endParaRPr kumimoji="0" lang="en-ID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grpSp>
        <p:nvGrpSpPr>
          <p:cNvPr id="80" name="Group 79">
            <a:extLst>
              <a:ext uri="{FF2B5EF4-FFF2-40B4-BE49-F238E27FC236}">
                <a16:creationId xmlns="" xmlns:a16="http://schemas.microsoft.com/office/drawing/2014/main" id="{DFCC9066-3F01-4819-8738-1232719E091C}"/>
              </a:ext>
            </a:extLst>
          </p:cNvPr>
          <p:cNvGrpSpPr/>
          <p:nvPr/>
        </p:nvGrpSpPr>
        <p:grpSpPr>
          <a:xfrm>
            <a:off x="58583" y="134494"/>
            <a:ext cx="1480457" cy="994229"/>
            <a:chOff x="580304" y="481915"/>
            <a:chExt cx="2230293" cy="1445011"/>
          </a:xfrm>
        </p:grpSpPr>
        <p:pic>
          <p:nvPicPr>
            <p:cNvPr id="81" name="Picture 10">
              <a:extLst>
                <a:ext uri="{FF2B5EF4-FFF2-40B4-BE49-F238E27FC236}">
                  <a16:creationId xmlns="" xmlns:a16="http://schemas.microsoft.com/office/drawing/2014/main" id="{86891730-0242-42FB-94BB-1CE65ED13E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6339" y="481915"/>
              <a:ext cx="1038224" cy="1029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" name="TextBox 81">
              <a:extLst>
                <a:ext uri="{FF2B5EF4-FFF2-40B4-BE49-F238E27FC236}">
                  <a16:creationId xmlns="" xmlns:a16="http://schemas.microsoft.com/office/drawing/2014/main" id="{3368D123-1B3B-48C7-A1A3-80708BBFF096}"/>
                </a:ext>
              </a:extLst>
            </p:cNvPr>
            <p:cNvSpPr txBox="1"/>
            <p:nvPr userDrawn="1"/>
          </p:nvSpPr>
          <p:spPr>
            <a:xfrm>
              <a:off x="580304" y="1531937"/>
              <a:ext cx="2230293" cy="3949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B5832A"/>
                  </a:solidFill>
                  <a:effectLst/>
                  <a:uLnTx/>
                  <a:uFillTx/>
                  <a:ea typeface="+mn-ea"/>
                  <a:cs typeface="+mn-cs"/>
                </a:rPr>
                <a:t>REPUBLIK INDONESIA</a:t>
              </a:r>
            </a:p>
          </p:txBody>
        </p:sp>
      </p:grpSp>
      <p:pic>
        <p:nvPicPr>
          <p:cNvPr id="85" name="Picture 6" descr="E:\Yanuar\Dropbox\Kerjaan\ppt_template_bappenas_newLogo\logo_Bappenas-01.png">
            <a:extLst>
              <a:ext uri="{FF2B5EF4-FFF2-40B4-BE49-F238E27FC236}">
                <a16:creationId xmlns="" xmlns:a16="http://schemas.microsoft.com/office/drawing/2014/main" id="{31913F25-7834-4146-BB50-A19BF865BD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36629" y="31934"/>
            <a:ext cx="2320124" cy="913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9" name="Rectangle 78"/>
          <p:cNvSpPr/>
          <p:nvPr/>
        </p:nvSpPr>
        <p:spPr>
          <a:xfrm>
            <a:off x="-21772" y="5227723"/>
            <a:ext cx="12181114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2000" b="1" dirty="0" err="1">
                <a:solidFill>
                  <a:schemeClr val="bg1"/>
                </a:solidFill>
              </a:rPr>
              <a:t>Disampaikan</a:t>
            </a:r>
            <a:r>
              <a:rPr lang="en-US" sz="2000" b="1" dirty="0">
                <a:solidFill>
                  <a:schemeClr val="bg1"/>
                </a:solidFill>
              </a:rPr>
              <a:t> pada :</a:t>
            </a:r>
          </a:p>
          <a:p>
            <a:pPr algn="ctr">
              <a:spcAft>
                <a:spcPts val="400"/>
              </a:spcAft>
            </a:pPr>
            <a:r>
              <a:rPr lang="en-US" sz="2000" b="1" dirty="0">
                <a:solidFill>
                  <a:schemeClr val="bg1"/>
                </a:solidFill>
              </a:rPr>
              <a:t>Forum </a:t>
            </a:r>
            <a:r>
              <a:rPr lang="en-US" sz="2000" b="1" dirty="0" err="1">
                <a:solidFill>
                  <a:schemeClr val="bg1"/>
                </a:solidFill>
              </a:rPr>
              <a:t>Perangkat</a:t>
            </a:r>
            <a:r>
              <a:rPr lang="en-US" sz="2000" b="1" dirty="0">
                <a:solidFill>
                  <a:schemeClr val="bg1"/>
                </a:solidFill>
              </a:rPr>
              <a:t> Daerah </a:t>
            </a:r>
            <a:r>
              <a:rPr lang="en-US" sz="2000" b="1" dirty="0" err="1">
                <a:solidFill>
                  <a:schemeClr val="bg1"/>
                </a:solidFill>
              </a:rPr>
              <a:t>Rencana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Kerja</a:t>
            </a:r>
            <a:r>
              <a:rPr lang="en-US" sz="2000" b="1" dirty="0">
                <a:solidFill>
                  <a:schemeClr val="bg1"/>
                </a:solidFill>
              </a:rPr>
              <a:t> (</a:t>
            </a:r>
            <a:r>
              <a:rPr lang="en-US" sz="2000" b="1" dirty="0" err="1">
                <a:solidFill>
                  <a:schemeClr val="bg1"/>
                </a:solidFill>
              </a:rPr>
              <a:t>Renja</a:t>
            </a:r>
            <a:r>
              <a:rPr lang="en-US" sz="2000" b="1" dirty="0">
                <a:solidFill>
                  <a:schemeClr val="bg1"/>
                </a:solidFill>
              </a:rPr>
              <a:t>) Badan </a:t>
            </a:r>
            <a:r>
              <a:rPr lang="en-US" sz="2000" b="1" dirty="0" err="1">
                <a:solidFill>
                  <a:schemeClr val="bg1"/>
                </a:solidFill>
              </a:rPr>
              <a:t>Kepegawaian</a:t>
            </a:r>
            <a:r>
              <a:rPr lang="en-US" sz="2000" b="1" dirty="0">
                <a:solidFill>
                  <a:schemeClr val="bg1"/>
                </a:solidFill>
              </a:rPr>
              <a:t> Daerah </a:t>
            </a:r>
            <a:endParaRPr lang="en-US" sz="2000" b="1" dirty="0" smtClean="0">
              <a:solidFill>
                <a:schemeClr val="bg1"/>
              </a:solidFill>
            </a:endParaRPr>
          </a:p>
          <a:p>
            <a:pPr algn="ctr">
              <a:spcAft>
                <a:spcPts val="400"/>
              </a:spcAft>
            </a:pPr>
            <a:r>
              <a:rPr lang="en-US" sz="2000" b="1" dirty="0" err="1" smtClean="0">
                <a:solidFill>
                  <a:schemeClr val="bg1"/>
                </a:solidFill>
              </a:rPr>
              <a:t>Provinsi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Jawa</a:t>
            </a:r>
            <a:r>
              <a:rPr lang="en-US" sz="2000" b="1" dirty="0">
                <a:solidFill>
                  <a:schemeClr val="bg1"/>
                </a:solidFill>
              </a:rPr>
              <a:t> Tengah </a:t>
            </a:r>
            <a:r>
              <a:rPr lang="en-US" sz="2000" b="1" dirty="0" err="1">
                <a:solidFill>
                  <a:schemeClr val="bg1"/>
                </a:solidFill>
              </a:rPr>
              <a:t>Tahun</a:t>
            </a:r>
            <a:r>
              <a:rPr lang="en-US" sz="2000" b="1" dirty="0">
                <a:solidFill>
                  <a:schemeClr val="bg1"/>
                </a:solidFill>
              </a:rPr>
              <a:t> 2021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lang="en-US" sz="2000" b="1" dirty="0">
                <a:solidFill>
                  <a:schemeClr val="bg1"/>
                </a:solidFill>
              </a:rPr>
              <a:t>Semarang,</a:t>
            </a:r>
            <a:r>
              <a:rPr lang="id-ID" sz="2000" b="1" dirty="0">
                <a:solidFill>
                  <a:schemeClr val="bg1"/>
                </a:solidFill>
              </a:rPr>
              <a:t> </a:t>
            </a:r>
            <a:r>
              <a:rPr lang="en-US" sz="2000" b="1" dirty="0">
                <a:solidFill>
                  <a:schemeClr val="bg1"/>
                </a:solidFill>
              </a:rPr>
              <a:t>9 </a:t>
            </a:r>
            <a:r>
              <a:rPr lang="en-US" sz="2000" b="1" dirty="0" err="1">
                <a:solidFill>
                  <a:schemeClr val="bg1"/>
                </a:solidFill>
              </a:rPr>
              <a:t>Maret</a:t>
            </a:r>
            <a:r>
              <a:rPr lang="en-US" sz="2000" b="1" dirty="0">
                <a:solidFill>
                  <a:schemeClr val="bg1"/>
                </a:solidFill>
              </a:rPr>
              <a:t> 2020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C6106DF7-F294-4E45-BFBF-FFE2C3025FE8}"/>
              </a:ext>
            </a:extLst>
          </p:cNvPr>
          <p:cNvSpPr/>
          <p:nvPr/>
        </p:nvSpPr>
        <p:spPr>
          <a:xfrm>
            <a:off x="274219" y="1231857"/>
            <a:ext cx="116326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ln w="0"/>
                <a:solidFill>
                  <a:srgbClr val="054D6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PRIORITAS DAN INDIKATOR KINERJA NASIONAL BIDANG KEPEGAWAIAN DALAM RPJMN 2020-2024 DAN RANWAL RKP 2021</a:t>
            </a:r>
            <a:endParaRPr lang="en-US" sz="3600" b="1" dirty="0">
              <a:solidFill>
                <a:srgbClr val="054D63"/>
              </a:solidFill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="" xmlns:a16="http://schemas.microsoft.com/office/drawing/2014/main" id="{B3E3FD90-43C7-4F71-9298-80B0D6924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FF9848-41CE-4E7D-84BB-F5947E1F1045}" type="slidenum">
              <a:rPr kumimoji="0" lang="en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ID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9380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87F6CD48-8641-486B-B836-E9EB67AC37A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227" t="28683" r="17238" b="8216"/>
          <a:stretch/>
        </p:blipFill>
        <p:spPr>
          <a:xfrm>
            <a:off x="1061483" y="961627"/>
            <a:ext cx="10069033" cy="553796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862410F7-A979-49DC-85E0-92290E4E6C5D}"/>
              </a:ext>
            </a:extLst>
          </p:cNvPr>
          <p:cNvSpPr/>
          <p:nvPr/>
        </p:nvSpPr>
        <p:spPr>
          <a:xfrm>
            <a:off x="160054" y="248384"/>
            <a:ext cx="12192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i-FI" sz="2800" b="1" dirty="0">
                <a:solidFill>
                  <a:srgbClr val="1A5E8B"/>
                </a:solidFill>
                <a:ea typeface="Arial" panose="020B0604020202020204" pitchFamily="34" charset="0"/>
                <a:cs typeface="Arial" panose="020B0604020202020204" pitchFamily="34" charset="0"/>
              </a:rPr>
              <a:t>AGENDA PEMBANGUNAN 2</a:t>
            </a:r>
            <a:endParaRPr lang="en-US" sz="2800" b="1" dirty="0">
              <a:solidFill>
                <a:srgbClr val="1A5E8B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D37738C8-61CA-44EE-994D-F4CDE0D6AE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ECA60F-3C22-493A-9C88-7583959FDBF0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134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65E80DC2-6714-42D7-A2AE-6EAA95C823A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087" t="28681" r="20989" b="15194"/>
          <a:stretch/>
        </p:blipFill>
        <p:spPr>
          <a:xfrm>
            <a:off x="933893" y="1169581"/>
            <a:ext cx="10324214" cy="509872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8B508E72-AA2A-4F3E-B008-6F56F7D43D15}"/>
              </a:ext>
            </a:extLst>
          </p:cNvPr>
          <p:cNvSpPr/>
          <p:nvPr/>
        </p:nvSpPr>
        <p:spPr>
          <a:xfrm>
            <a:off x="160054" y="248384"/>
            <a:ext cx="12192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i-FI" sz="2800" b="1" dirty="0">
                <a:solidFill>
                  <a:srgbClr val="1A5E8B"/>
                </a:solidFill>
                <a:ea typeface="Arial" panose="020B0604020202020204" pitchFamily="34" charset="0"/>
                <a:cs typeface="Arial" panose="020B0604020202020204" pitchFamily="34" charset="0"/>
              </a:rPr>
              <a:t>AGENDA PEMBANGUNAN 3</a:t>
            </a:r>
            <a:endParaRPr lang="en-US" sz="2800" b="1" dirty="0">
              <a:solidFill>
                <a:srgbClr val="1A5E8B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E8AAAAF-03D0-48D9-A5BB-ECB1E036F01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ECA60F-3C22-493A-9C88-7583959FDBF0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9397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541B430B-9BE6-4B5B-B414-22B4366FE56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308" t="38449" r="21686" b="21550"/>
          <a:stretch/>
        </p:blipFill>
        <p:spPr>
          <a:xfrm>
            <a:off x="730078" y="1711840"/>
            <a:ext cx="10929407" cy="396594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617BCD6B-3BF7-446E-AF3C-20AC2BAA26F0}"/>
              </a:ext>
            </a:extLst>
          </p:cNvPr>
          <p:cNvSpPr/>
          <p:nvPr/>
        </p:nvSpPr>
        <p:spPr>
          <a:xfrm>
            <a:off x="160054" y="248384"/>
            <a:ext cx="12192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i-FI" sz="2800" b="1" dirty="0">
                <a:solidFill>
                  <a:srgbClr val="1A5E8B"/>
                </a:solidFill>
                <a:ea typeface="Arial" panose="020B0604020202020204" pitchFamily="34" charset="0"/>
                <a:cs typeface="Arial" panose="020B0604020202020204" pitchFamily="34" charset="0"/>
              </a:rPr>
              <a:t>AGENDA PEMBANGUNAN 4</a:t>
            </a:r>
            <a:endParaRPr lang="en-US" sz="2800" b="1" dirty="0">
              <a:solidFill>
                <a:srgbClr val="1A5E8B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62F39561-10D4-4D5F-9A42-477CDF82787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ECA60F-3C22-493A-9C88-7583959FDBF0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9580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85A91052-169B-4F41-A6B1-37DA82CABF9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099" t="33334" r="17064" b="15038"/>
          <a:stretch/>
        </p:blipFill>
        <p:spPr>
          <a:xfrm>
            <a:off x="684027" y="1137684"/>
            <a:ext cx="10823945" cy="4924008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A773AF80-6D2E-4E3B-B6F7-46FD1AA25E76}"/>
              </a:ext>
            </a:extLst>
          </p:cNvPr>
          <p:cNvSpPr/>
          <p:nvPr/>
        </p:nvSpPr>
        <p:spPr>
          <a:xfrm>
            <a:off x="160054" y="248384"/>
            <a:ext cx="12192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i-FI" sz="2800" b="1" dirty="0">
                <a:solidFill>
                  <a:srgbClr val="1A5E8B"/>
                </a:solidFill>
                <a:ea typeface="Arial" panose="020B0604020202020204" pitchFamily="34" charset="0"/>
                <a:cs typeface="Arial" panose="020B0604020202020204" pitchFamily="34" charset="0"/>
              </a:rPr>
              <a:t>AGENDA PEMBANGUNAN 5</a:t>
            </a:r>
            <a:endParaRPr lang="en-US" sz="2800" b="1" dirty="0">
              <a:solidFill>
                <a:srgbClr val="1A5E8B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9FEBCEBB-0935-413C-B1A9-D5930C7EF9D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ECA60F-3C22-493A-9C88-7583959FDBF0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1729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1173C722-F55F-4BFC-A518-DDC98D8053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488" t="29923" r="16715" b="19380"/>
          <a:stretch/>
        </p:blipFill>
        <p:spPr>
          <a:xfrm>
            <a:off x="754911" y="1169580"/>
            <a:ext cx="10483703" cy="4613957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6349FA88-087A-4ECE-A1F1-DFCC1ECF9E4A}"/>
              </a:ext>
            </a:extLst>
          </p:cNvPr>
          <p:cNvSpPr/>
          <p:nvPr/>
        </p:nvSpPr>
        <p:spPr>
          <a:xfrm>
            <a:off x="160054" y="248384"/>
            <a:ext cx="12192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i-FI" sz="2800" b="1" dirty="0">
                <a:solidFill>
                  <a:srgbClr val="1A5E8B"/>
                </a:solidFill>
                <a:ea typeface="Arial" panose="020B0604020202020204" pitchFamily="34" charset="0"/>
                <a:cs typeface="Arial" panose="020B0604020202020204" pitchFamily="34" charset="0"/>
              </a:rPr>
              <a:t>AGENDA PEMBANGUNAN 6</a:t>
            </a:r>
            <a:endParaRPr lang="en-US" sz="2800" b="1" dirty="0">
              <a:solidFill>
                <a:srgbClr val="1A5E8B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DC4C4F3A-F0E7-4AB3-8A5B-678C52879A1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ECA60F-3C22-493A-9C88-7583959FDBF0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346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4CEC7260-3CBA-4BFF-86C1-0F87B1D36C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738" t="26667" r="20029" b="16278"/>
          <a:stretch/>
        </p:blipFill>
        <p:spPr>
          <a:xfrm>
            <a:off x="850602" y="1095153"/>
            <a:ext cx="10664457" cy="524668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C55F640A-C599-4699-8517-CF8111190605}"/>
              </a:ext>
            </a:extLst>
          </p:cNvPr>
          <p:cNvSpPr/>
          <p:nvPr/>
        </p:nvSpPr>
        <p:spPr>
          <a:xfrm>
            <a:off x="160054" y="248384"/>
            <a:ext cx="12192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i-FI" sz="2800" b="1" dirty="0">
                <a:solidFill>
                  <a:srgbClr val="1A5E8B"/>
                </a:solidFill>
                <a:ea typeface="Arial" panose="020B0604020202020204" pitchFamily="34" charset="0"/>
                <a:cs typeface="Arial" panose="020B0604020202020204" pitchFamily="34" charset="0"/>
              </a:rPr>
              <a:t>AGENDA PEMBANGUNAN 7</a:t>
            </a:r>
            <a:endParaRPr lang="en-US" sz="2800" b="1" dirty="0">
              <a:solidFill>
                <a:srgbClr val="1A5E8B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40F41EA-6A6E-43D1-B743-A01181ADBE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ECA60F-3C22-493A-9C88-7583959FDBF0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163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object 80"/>
          <p:cNvSpPr/>
          <p:nvPr/>
        </p:nvSpPr>
        <p:spPr>
          <a:xfrm>
            <a:off x="8119871" y="6394702"/>
            <a:ext cx="509777" cy="42748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 txBox="1">
            <a:spLocks noGrp="1"/>
          </p:cNvSpPr>
          <p:nvPr>
            <p:ph type="title"/>
          </p:nvPr>
        </p:nvSpPr>
        <p:spPr>
          <a:xfrm>
            <a:off x="1027494" y="-50264"/>
            <a:ext cx="10083895" cy="762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2450"/>
              </a:lnSpc>
              <a:spcBef>
                <a:spcPts val="100"/>
              </a:spcBef>
            </a:pPr>
            <a:r>
              <a:rPr sz="2400" b="1" dirty="0">
                <a:solidFill>
                  <a:srgbClr val="1A5E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STRUKTUR</a:t>
            </a:r>
          </a:p>
          <a:p>
            <a:pPr marR="5080" algn="ctr">
              <a:lnSpc>
                <a:spcPct val="70000"/>
              </a:lnSpc>
              <a:spcBef>
                <a:spcPts val="434"/>
              </a:spcBef>
            </a:pPr>
            <a:r>
              <a:rPr sz="2400" b="1" dirty="0">
                <a:solidFill>
                  <a:srgbClr val="1A5E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PN 7 Memperkuat Stabilitas Polhukhankam dan  Transformasi Pelayanan Publik</a:t>
            </a:r>
          </a:p>
        </p:txBody>
      </p:sp>
      <p:grpSp>
        <p:nvGrpSpPr>
          <p:cNvPr id="179" name="Group 178">
            <a:extLst>
              <a:ext uri="{FF2B5EF4-FFF2-40B4-BE49-F238E27FC236}">
                <a16:creationId xmlns="" xmlns:a16="http://schemas.microsoft.com/office/drawing/2014/main" id="{75B656C0-DBDE-424D-BB53-610327855DD6}"/>
              </a:ext>
            </a:extLst>
          </p:cNvPr>
          <p:cNvGrpSpPr/>
          <p:nvPr/>
        </p:nvGrpSpPr>
        <p:grpSpPr>
          <a:xfrm>
            <a:off x="136716" y="743168"/>
            <a:ext cx="11918568" cy="6064032"/>
            <a:chOff x="219456" y="774191"/>
            <a:chExt cx="11918568" cy="6064032"/>
          </a:xfrm>
        </p:grpSpPr>
        <p:sp>
          <p:nvSpPr>
            <p:cNvPr id="3" name="object 3"/>
            <p:cNvSpPr/>
            <p:nvPr/>
          </p:nvSpPr>
          <p:spPr>
            <a:xfrm>
              <a:off x="4614671" y="2593848"/>
              <a:ext cx="3200400" cy="3200400"/>
            </a:xfrm>
            <a:custGeom>
              <a:avLst/>
              <a:gdLst/>
              <a:ahLst/>
              <a:cxnLst/>
              <a:rect l="l" t="t" r="r" b="b"/>
              <a:pathLst>
                <a:path w="3200400" h="3200400">
                  <a:moveTo>
                    <a:pt x="1600200" y="0"/>
                  </a:moveTo>
                  <a:lnTo>
                    <a:pt x="1552162" y="707"/>
                  </a:lnTo>
                  <a:lnTo>
                    <a:pt x="1504476" y="2815"/>
                  </a:lnTo>
                  <a:lnTo>
                    <a:pt x="1457162" y="6305"/>
                  </a:lnTo>
                  <a:lnTo>
                    <a:pt x="1410239" y="11156"/>
                  </a:lnTo>
                  <a:lnTo>
                    <a:pt x="1363728" y="17349"/>
                  </a:lnTo>
                  <a:lnTo>
                    <a:pt x="1317647" y="24864"/>
                  </a:lnTo>
                  <a:lnTo>
                    <a:pt x="1272017" y="33681"/>
                  </a:lnTo>
                  <a:lnTo>
                    <a:pt x="1226858" y="43781"/>
                  </a:lnTo>
                  <a:lnTo>
                    <a:pt x="1182189" y="55143"/>
                  </a:lnTo>
                  <a:lnTo>
                    <a:pt x="1138031" y="67748"/>
                  </a:lnTo>
                  <a:lnTo>
                    <a:pt x="1094402" y="81576"/>
                  </a:lnTo>
                  <a:lnTo>
                    <a:pt x="1051323" y="96607"/>
                  </a:lnTo>
                  <a:lnTo>
                    <a:pt x="1008814" y="112822"/>
                  </a:lnTo>
                  <a:lnTo>
                    <a:pt x="966894" y="130200"/>
                  </a:lnTo>
                  <a:lnTo>
                    <a:pt x="925584" y="148722"/>
                  </a:lnTo>
                  <a:lnTo>
                    <a:pt x="884902" y="168368"/>
                  </a:lnTo>
                  <a:lnTo>
                    <a:pt x="844870" y="189118"/>
                  </a:lnTo>
                  <a:lnTo>
                    <a:pt x="805505" y="210952"/>
                  </a:lnTo>
                  <a:lnTo>
                    <a:pt x="766830" y="233851"/>
                  </a:lnTo>
                  <a:lnTo>
                    <a:pt x="728862" y="257795"/>
                  </a:lnTo>
                  <a:lnTo>
                    <a:pt x="691622" y="282764"/>
                  </a:lnTo>
                  <a:lnTo>
                    <a:pt x="655131" y="308738"/>
                  </a:lnTo>
                  <a:lnTo>
                    <a:pt x="619406" y="335697"/>
                  </a:lnTo>
                  <a:lnTo>
                    <a:pt x="584469" y="363622"/>
                  </a:lnTo>
                  <a:lnTo>
                    <a:pt x="550340" y="392492"/>
                  </a:lnTo>
                  <a:lnTo>
                    <a:pt x="517037" y="422289"/>
                  </a:lnTo>
                  <a:lnTo>
                    <a:pt x="484581" y="452992"/>
                  </a:lnTo>
                  <a:lnTo>
                    <a:pt x="452992" y="484581"/>
                  </a:lnTo>
                  <a:lnTo>
                    <a:pt x="422289" y="517037"/>
                  </a:lnTo>
                  <a:lnTo>
                    <a:pt x="392492" y="550340"/>
                  </a:lnTo>
                  <a:lnTo>
                    <a:pt x="363622" y="584469"/>
                  </a:lnTo>
                  <a:lnTo>
                    <a:pt x="335697" y="619406"/>
                  </a:lnTo>
                  <a:lnTo>
                    <a:pt x="308738" y="655131"/>
                  </a:lnTo>
                  <a:lnTo>
                    <a:pt x="282764" y="691622"/>
                  </a:lnTo>
                  <a:lnTo>
                    <a:pt x="257795" y="728862"/>
                  </a:lnTo>
                  <a:lnTo>
                    <a:pt x="233851" y="766830"/>
                  </a:lnTo>
                  <a:lnTo>
                    <a:pt x="210952" y="805505"/>
                  </a:lnTo>
                  <a:lnTo>
                    <a:pt x="189118" y="844870"/>
                  </a:lnTo>
                  <a:lnTo>
                    <a:pt x="168368" y="884902"/>
                  </a:lnTo>
                  <a:lnTo>
                    <a:pt x="148722" y="925584"/>
                  </a:lnTo>
                  <a:lnTo>
                    <a:pt x="130200" y="966894"/>
                  </a:lnTo>
                  <a:lnTo>
                    <a:pt x="112822" y="1008814"/>
                  </a:lnTo>
                  <a:lnTo>
                    <a:pt x="96607" y="1051323"/>
                  </a:lnTo>
                  <a:lnTo>
                    <a:pt x="81576" y="1094402"/>
                  </a:lnTo>
                  <a:lnTo>
                    <a:pt x="67748" y="1138031"/>
                  </a:lnTo>
                  <a:lnTo>
                    <a:pt x="55143" y="1182189"/>
                  </a:lnTo>
                  <a:lnTo>
                    <a:pt x="43781" y="1226858"/>
                  </a:lnTo>
                  <a:lnTo>
                    <a:pt x="33681" y="1272017"/>
                  </a:lnTo>
                  <a:lnTo>
                    <a:pt x="24864" y="1317647"/>
                  </a:lnTo>
                  <a:lnTo>
                    <a:pt x="17349" y="1363728"/>
                  </a:lnTo>
                  <a:lnTo>
                    <a:pt x="11156" y="1410239"/>
                  </a:lnTo>
                  <a:lnTo>
                    <a:pt x="6305" y="1457162"/>
                  </a:lnTo>
                  <a:lnTo>
                    <a:pt x="2815" y="1504476"/>
                  </a:lnTo>
                  <a:lnTo>
                    <a:pt x="707" y="1552162"/>
                  </a:lnTo>
                  <a:lnTo>
                    <a:pt x="0" y="1600200"/>
                  </a:lnTo>
                  <a:lnTo>
                    <a:pt x="707" y="1648237"/>
                  </a:lnTo>
                  <a:lnTo>
                    <a:pt x="2815" y="1695923"/>
                  </a:lnTo>
                  <a:lnTo>
                    <a:pt x="6305" y="1743237"/>
                  </a:lnTo>
                  <a:lnTo>
                    <a:pt x="11156" y="1790160"/>
                  </a:lnTo>
                  <a:lnTo>
                    <a:pt x="17349" y="1836671"/>
                  </a:lnTo>
                  <a:lnTo>
                    <a:pt x="24864" y="1882752"/>
                  </a:lnTo>
                  <a:lnTo>
                    <a:pt x="33681" y="1928382"/>
                  </a:lnTo>
                  <a:lnTo>
                    <a:pt x="43781" y="1973541"/>
                  </a:lnTo>
                  <a:lnTo>
                    <a:pt x="55143" y="2018210"/>
                  </a:lnTo>
                  <a:lnTo>
                    <a:pt x="67748" y="2062368"/>
                  </a:lnTo>
                  <a:lnTo>
                    <a:pt x="81576" y="2105997"/>
                  </a:lnTo>
                  <a:lnTo>
                    <a:pt x="96607" y="2149076"/>
                  </a:lnTo>
                  <a:lnTo>
                    <a:pt x="112822" y="2191585"/>
                  </a:lnTo>
                  <a:lnTo>
                    <a:pt x="130200" y="2233505"/>
                  </a:lnTo>
                  <a:lnTo>
                    <a:pt x="148722" y="2274815"/>
                  </a:lnTo>
                  <a:lnTo>
                    <a:pt x="168368" y="2315497"/>
                  </a:lnTo>
                  <a:lnTo>
                    <a:pt x="189118" y="2355529"/>
                  </a:lnTo>
                  <a:lnTo>
                    <a:pt x="210952" y="2394894"/>
                  </a:lnTo>
                  <a:lnTo>
                    <a:pt x="233851" y="2433569"/>
                  </a:lnTo>
                  <a:lnTo>
                    <a:pt x="257795" y="2471537"/>
                  </a:lnTo>
                  <a:lnTo>
                    <a:pt x="282764" y="2508777"/>
                  </a:lnTo>
                  <a:lnTo>
                    <a:pt x="308738" y="2545268"/>
                  </a:lnTo>
                  <a:lnTo>
                    <a:pt x="335697" y="2580993"/>
                  </a:lnTo>
                  <a:lnTo>
                    <a:pt x="363622" y="2615930"/>
                  </a:lnTo>
                  <a:lnTo>
                    <a:pt x="392492" y="2650059"/>
                  </a:lnTo>
                  <a:lnTo>
                    <a:pt x="422289" y="2683362"/>
                  </a:lnTo>
                  <a:lnTo>
                    <a:pt x="452992" y="2715818"/>
                  </a:lnTo>
                  <a:lnTo>
                    <a:pt x="484581" y="2747407"/>
                  </a:lnTo>
                  <a:lnTo>
                    <a:pt x="517037" y="2778110"/>
                  </a:lnTo>
                  <a:lnTo>
                    <a:pt x="550340" y="2807907"/>
                  </a:lnTo>
                  <a:lnTo>
                    <a:pt x="584469" y="2836777"/>
                  </a:lnTo>
                  <a:lnTo>
                    <a:pt x="619406" y="2864702"/>
                  </a:lnTo>
                  <a:lnTo>
                    <a:pt x="655131" y="2891661"/>
                  </a:lnTo>
                  <a:lnTo>
                    <a:pt x="691622" y="2917635"/>
                  </a:lnTo>
                  <a:lnTo>
                    <a:pt x="728862" y="2942604"/>
                  </a:lnTo>
                  <a:lnTo>
                    <a:pt x="766830" y="2966548"/>
                  </a:lnTo>
                  <a:lnTo>
                    <a:pt x="805505" y="2989447"/>
                  </a:lnTo>
                  <a:lnTo>
                    <a:pt x="844870" y="3011281"/>
                  </a:lnTo>
                  <a:lnTo>
                    <a:pt x="884902" y="3032031"/>
                  </a:lnTo>
                  <a:lnTo>
                    <a:pt x="925584" y="3051677"/>
                  </a:lnTo>
                  <a:lnTo>
                    <a:pt x="966894" y="3070199"/>
                  </a:lnTo>
                  <a:lnTo>
                    <a:pt x="1008814" y="3087577"/>
                  </a:lnTo>
                  <a:lnTo>
                    <a:pt x="1051323" y="3103792"/>
                  </a:lnTo>
                  <a:lnTo>
                    <a:pt x="1094402" y="3118823"/>
                  </a:lnTo>
                  <a:lnTo>
                    <a:pt x="1138031" y="3132651"/>
                  </a:lnTo>
                  <a:lnTo>
                    <a:pt x="1182189" y="3145256"/>
                  </a:lnTo>
                  <a:lnTo>
                    <a:pt x="1226858" y="3156618"/>
                  </a:lnTo>
                  <a:lnTo>
                    <a:pt x="1272017" y="3166718"/>
                  </a:lnTo>
                  <a:lnTo>
                    <a:pt x="1317647" y="3175535"/>
                  </a:lnTo>
                  <a:lnTo>
                    <a:pt x="1363728" y="3183050"/>
                  </a:lnTo>
                  <a:lnTo>
                    <a:pt x="1410239" y="3189243"/>
                  </a:lnTo>
                  <a:lnTo>
                    <a:pt x="1457162" y="3194094"/>
                  </a:lnTo>
                  <a:lnTo>
                    <a:pt x="1504476" y="3197584"/>
                  </a:lnTo>
                  <a:lnTo>
                    <a:pt x="1552162" y="3199692"/>
                  </a:lnTo>
                  <a:lnTo>
                    <a:pt x="1600200" y="3200400"/>
                  </a:lnTo>
                  <a:lnTo>
                    <a:pt x="1648237" y="3199692"/>
                  </a:lnTo>
                  <a:lnTo>
                    <a:pt x="1695923" y="3197584"/>
                  </a:lnTo>
                  <a:lnTo>
                    <a:pt x="1743237" y="3194094"/>
                  </a:lnTo>
                  <a:lnTo>
                    <a:pt x="1790160" y="3189243"/>
                  </a:lnTo>
                  <a:lnTo>
                    <a:pt x="1836671" y="3183050"/>
                  </a:lnTo>
                  <a:lnTo>
                    <a:pt x="1882752" y="3175535"/>
                  </a:lnTo>
                  <a:lnTo>
                    <a:pt x="1928382" y="3166718"/>
                  </a:lnTo>
                  <a:lnTo>
                    <a:pt x="1973541" y="3156618"/>
                  </a:lnTo>
                  <a:lnTo>
                    <a:pt x="2018210" y="3145256"/>
                  </a:lnTo>
                  <a:lnTo>
                    <a:pt x="2062368" y="3132651"/>
                  </a:lnTo>
                  <a:lnTo>
                    <a:pt x="2105997" y="3118823"/>
                  </a:lnTo>
                  <a:lnTo>
                    <a:pt x="2149076" y="3103792"/>
                  </a:lnTo>
                  <a:lnTo>
                    <a:pt x="2191585" y="3087577"/>
                  </a:lnTo>
                  <a:lnTo>
                    <a:pt x="2233505" y="3070199"/>
                  </a:lnTo>
                  <a:lnTo>
                    <a:pt x="2274815" y="3051677"/>
                  </a:lnTo>
                  <a:lnTo>
                    <a:pt x="2315497" y="3032031"/>
                  </a:lnTo>
                  <a:lnTo>
                    <a:pt x="2355529" y="3011281"/>
                  </a:lnTo>
                  <a:lnTo>
                    <a:pt x="2394894" y="2989447"/>
                  </a:lnTo>
                  <a:lnTo>
                    <a:pt x="2433569" y="2966548"/>
                  </a:lnTo>
                  <a:lnTo>
                    <a:pt x="2471537" y="2942604"/>
                  </a:lnTo>
                  <a:lnTo>
                    <a:pt x="2508777" y="2917635"/>
                  </a:lnTo>
                  <a:lnTo>
                    <a:pt x="2545268" y="2891661"/>
                  </a:lnTo>
                  <a:lnTo>
                    <a:pt x="2580993" y="2864702"/>
                  </a:lnTo>
                  <a:lnTo>
                    <a:pt x="2615930" y="2836777"/>
                  </a:lnTo>
                  <a:lnTo>
                    <a:pt x="2650059" y="2807907"/>
                  </a:lnTo>
                  <a:lnTo>
                    <a:pt x="2683362" y="2778110"/>
                  </a:lnTo>
                  <a:lnTo>
                    <a:pt x="2715818" y="2747407"/>
                  </a:lnTo>
                  <a:lnTo>
                    <a:pt x="2747407" y="2715818"/>
                  </a:lnTo>
                  <a:lnTo>
                    <a:pt x="2778110" y="2683362"/>
                  </a:lnTo>
                  <a:lnTo>
                    <a:pt x="2807907" y="2650059"/>
                  </a:lnTo>
                  <a:lnTo>
                    <a:pt x="2836777" y="2615930"/>
                  </a:lnTo>
                  <a:lnTo>
                    <a:pt x="2864702" y="2580993"/>
                  </a:lnTo>
                  <a:lnTo>
                    <a:pt x="2891661" y="2545268"/>
                  </a:lnTo>
                  <a:lnTo>
                    <a:pt x="2917635" y="2508777"/>
                  </a:lnTo>
                  <a:lnTo>
                    <a:pt x="2942604" y="2471537"/>
                  </a:lnTo>
                  <a:lnTo>
                    <a:pt x="2966548" y="2433569"/>
                  </a:lnTo>
                  <a:lnTo>
                    <a:pt x="2989447" y="2394894"/>
                  </a:lnTo>
                  <a:lnTo>
                    <a:pt x="3011281" y="2355529"/>
                  </a:lnTo>
                  <a:lnTo>
                    <a:pt x="3032031" y="2315497"/>
                  </a:lnTo>
                  <a:lnTo>
                    <a:pt x="3051677" y="2274815"/>
                  </a:lnTo>
                  <a:lnTo>
                    <a:pt x="3070199" y="2233505"/>
                  </a:lnTo>
                  <a:lnTo>
                    <a:pt x="3087577" y="2191585"/>
                  </a:lnTo>
                  <a:lnTo>
                    <a:pt x="3103792" y="2149076"/>
                  </a:lnTo>
                  <a:lnTo>
                    <a:pt x="3118823" y="2105997"/>
                  </a:lnTo>
                  <a:lnTo>
                    <a:pt x="3132651" y="2062368"/>
                  </a:lnTo>
                  <a:lnTo>
                    <a:pt x="3145256" y="2018210"/>
                  </a:lnTo>
                  <a:lnTo>
                    <a:pt x="3156618" y="1973541"/>
                  </a:lnTo>
                  <a:lnTo>
                    <a:pt x="3166718" y="1928382"/>
                  </a:lnTo>
                  <a:lnTo>
                    <a:pt x="3175535" y="1882752"/>
                  </a:lnTo>
                  <a:lnTo>
                    <a:pt x="3183050" y="1836671"/>
                  </a:lnTo>
                  <a:lnTo>
                    <a:pt x="3189243" y="1790160"/>
                  </a:lnTo>
                  <a:lnTo>
                    <a:pt x="3194094" y="1743237"/>
                  </a:lnTo>
                  <a:lnTo>
                    <a:pt x="3197584" y="1695923"/>
                  </a:lnTo>
                  <a:lnTo>
                    <a:pt x="3199692" y="1648237"/>
                  </a:lnTo>
                  <a:lnTo>
                    <a:pt x="3200400" y="1600200"/>
                  </a:lnTo>
                  <a:lnTo>
                    <a:pt x="3199692" y="1552162"/>
                  </a:lnTo>
                  <a:lnTo>
                    <a:pt x="3197584" y="1504476"/>
                  </a:lnTo>
                  <a:lnTo>
                    <a:pt x="3194094" y="1457162"/>
                  </a:lnTo>
                  <a:lnTo>
                    <a:pt x="3189243" y="1410239"/>
                  </a:lnTo>
                  <a:lnTo>
                    <a:pt x="3183050" y="1363728"/>
                  </a:lnTo>
                  <a:lnTo>
                    <a:pt x="3175535" y="1317647"/>
                  </a:lnTo>
                  <a:lnTo>
                    <a:pt x="3166718" y="1272017"/>
                  </a:lnTo>
                  <a:lnTo>
                    <a:pt x="3156618" y="1226858"/>
                  </a:lnTo>
                  <a:lnTo>
                    <a:pt x="3145256" y="1182189"/>
                  </a:lnTo>
                  <a:lnTo>
                    <a:pt x="3132651" y="1138031"/>
                  </a:lnTo>
                  <a:lnTo>
                    <a:pt x="3118823" y="1094402"/>
                  </a:lnTo>
                  <a:lnTo>
                    <a:pt x="3103792" y="1051323"/>
                  </a:lnTo>
                  <a:lnTo>
                    <a:pt x="3087577" y="1008814"/>
                  </a:lnTo>
                  <a:lnTo>
                    <a:pt x="3070199" y="966894"/>
                  </a:lnTo>
                  <a:lnTo>
                    <a:pt x="3051677" y="925584"/>
                  </a:lnTo>
                  <a:lnTo>
                    <a:pt x="3032031" y="884902"/>
                  </a:lnTo>
                  <a:lnTo>
                    <a:pt x="3011281" y="844870"/>
                  </a:lnTo>
                  <a:lnTo>
                    <a:pt x="2989447" y="805505"/>
                  </a:lnTo>
                  <a:lnTo>
                    <a:pt x="2966548" y="766830"/>
                  </a:lnTo>
                  <a:lnTo>
                    <a:pt x="2942604" y="728862"/>
                  </a:lnTo>
                  <a:lnTo>
                    <a:pt x="2917635" y="691622"/>
                  </a:lnTo>
                  <a:lnTo>
                    <a:pt x="2891661" y="655131"/>
                  </a:lnTo>
                  <a:lnTo>
                    <a:pt x="2864702" y="619406"/>
                  </a:lnTo>
                  <a:lnTo>
                    <a:pt x="2836777" y="584469"/>
                  </a:lnTo>
                  <a:lnTo>
                    <a:pt x="2807907" y="550340"/>
                  </a:lnTo>
                  <a:lnTo>
                    <a:pt x="2778110" y="517037"/>
                  </a:lnTo>
                  <a:lnTo>
                    <a:pt x="2747407" y="484581"/>
                  </a:lnTo>
                  <a:lnTo>
                    <a:pt x="2715818" y="452992"/>
                  </a:lnTo>
                  <a:lnTo>
                    <a:pt x="2683362" y="422289"/>
                  </a:lnTo>
                  <a:lnTo>
                    <a:pt x="2650059" y="392492"/>
                  </a:lnTo>
                  <a:lnTo>
                    <a:pt x="2615930" y="363622"/>
                  </a:lnTo>
                  <a:lnTo>
                    <a:pt x="2580993" y="335697"/>
                  </a:lnTo>
                  <a:lnTo>
                    <a:pt x="2545268" y="308738"/>
                  </a:lnTo>
                  <a:lnTo>
                    <a:pt x="2508777" y="282764"/>
                  </a:lnTo>
                  <a:lnTo>
                    <a:pt x="2471537" y="257795"/>
                  </a:lnTo>
                  <a:lnTo>
                    <a:pt x="2433569" y="233851"/>
                  </a:lnTo>
                  <a:lnTo>
                    <a:pt x="2394894" y="210952"/>
                  </a:lnTo>
                  <a:lnTo>
                    <a:pt x="2355529" y="189118"/>
                  </a:lnTo>
                  <a:lnTo>
                    <a:pt x="2315497" y="168368"/>
                  </a:lnTo>
                  <a:lnTo>
                    <a:pt x="2274815" y="148722"/>
                  </a:lnTo>
                  <a:lnTo>
                    <a:pt x="2233505" y="130200"/>
                  </a:lnTo>
                  <a:lnTo>
                    <a:pt x="2191585" y="112822"/>
                  </a:lnTo>
                  <a:lnTo>
                    <a:pt x="2149076" y="96607"/>
                  </a:lnTo>
                  <a:lnTo>
                    <a:pt x="2105997" y="81576"/>
                  </a:lnTo>
                  <a:lnTo>
                    <a:pt x="2062368" y="67748"/>
                  </a:lnTo>
                  <a:lnTo>
                    <a:pt x="2018210" y="55143"/>
                  </a:lnTo>
                  <a:lnTo>
                    <a:pt x="1973541" y="43781"/>
                  </a:lnTo>
                  <a:lnTo>
                    <a:pt x="1928382" y="33681"/>
                  </a:lnTo>
                  <a:lnTo>
                    <a:pt x="1882752" y="24864"/>
                  </a:lnTo>
                  <a:lnTo>
                    <a:pt x="1836671" y="17349"/>
                  </a:lnTo>
                  <a:lnTo>
                    <a:pt x="1790160" y="11156"/>
                  </a:lnTo>
                  <a:lnTo>
                    <a:pt x="1743237" y="6305"/>
                  </a:lnTo>
                  <a:lnTo>
                    <a:pt x="1695923" y="2815"/>
                  </a:lnTo>
                  <a:lnTo>
                    <a:pt x="1648237" y="707"/>
                  </a:lnTo>
                  <a:lnTo>
                    <a:pt x="1600200" y="0"/>
                  </a:lnTo>
                  <a:close/>
                </a:path>
              </a:pathLst>
            </a:custGeom>
            <a:solidFill>
              <a:srgbClr val="7E7E7E">
                <a:alpha val="5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331208" y="2340864"/>
              <a:ext cx="3765041" cy="3761994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386071" y="2356104"/>
              <a:ext cx="3657600" cy="3657600"/>
            </a:xfrm>
            <a:custGeom>
              <a:avLst/>
              <a:gdLst/>
              <a:ahLst/>
              <a:cxnLst/>
              <a:rect l="l" t="t" r="r" b="b"/>
              <a:pathLst>
                <a:path w="3657600" h="3657600">
                  <a:moveTo>
                    <a:pt x="2065355" y="3644900"/>
                  </a:moveTo>
                  <a:lnTo>
                    <a:pt x="1592244" y="3644900"/>
                  </a:lnTo>
                  <a:lnTo>
                    <a:pt x="1638886" y="3657600"/>
                  </a:lnTo>
                  <a:lnTo>
                    <a:pt x="2018713" y="3657600"/>
                  </a:lnTo>
                  <a:lnTo>
                    <a:pt x="2065355" y="3644900"/>
                  </a:lnTo>
                  <a:close/>
                </a:path>
                <a:path w="3657600" h="3657600">
                  <a:moveTo>
                    <a:pt x="2203036" y="3619500"/>
                  </a:moveTo>
                  <a:lnTo>
                    <a:pt x="1454563" y="3619500"/>
                  </a:lnTo>
                  <a:lnTo>
                    <a:pt x="1545966" y="3644900"/>
                  </a:lnTo>
                  <a:lnTo>
                    <a:pt x="2111633" y="3644900"/>
                  </a:lnTo>
                  <a:lnTo>
                    <a:pt x="2203036" y="3619500"/>
                  </a:lnTo>
                  <a:close/>
                </a:path>
                <a:path w="3657600" h="3657600">
                  <a:moveTo>
                    <a:pt x="2248131" y="50800"/>
                  </a:moveTo>
                  <a:lnTo>
                    <a:pt x="1409468" y="50800"/>
                  </a:lnTo>
                  <a:lnTo>
                    <a:pt x="1233488" y="101600"/>
                  </a:lnTo>
                  <a:lnTo>
                    <a:pt x="1190667" y="127000"/>
                  </a:lnTo>
                  <a:lnTo>
                    <a:pt x="1106540" y="152400"/>
                  </a:lnTo>
                  <a:lnTo>
                    <a:pt x="1065265" y="177800"/>
                  </a:lnTo>
                  <a:lnTo>
                    <a:pt x="1024534" y="190500"/>
                  </a:lnTo>
                  <a:lnTo>
                    <a:pt x="984364" y="215900"/>
                  </a:lnTo>
                  <a:lnTo>
                    <a:pt x="944768" y="228600"/>
                  </a:lnTo>
                  <a:lnTo>
                    <a:pt x="905763" y="254000"/>
                  </a:lnTo>
                  <a:lnTo>
                    <a:pt x="867364" y="279400"/>
                  </a:lnTo>
                  <a:lnTo>
                    <a:pt x="829585" y="304800"/>
                  </a:lnTo>
                  <a:lnTo>
                    <a:pt x="792441" y="330200"/>
                  </a:lnTo>
                  <a:lnTo>
                    <a:pt x="755948" y="355600"/>
                  </a:lnTo>
                  <a:lnTo>
                    <a:pt x="720120" y="381000"/>
                  </a:lnTo>
                  <a:lnTo>
                    <a:pt x="684973" y="406400"/>
                  </a:lnTo>
                  <a:lnTo>
                    <a:pt x="650522" y="431800"/>
                  </a:lnTo>
                  <a:lnTo>
                    <a:pt x="616781" y="469900"/>
                  </a:lnTo>
                  <a:lnTo>
                    <a:pt x="583766" y="495300"/>
                  </a:lnTo>
                  <a:lnTo>
                    <a:pt x="551492" y="520700"/>
                  </a:lnTo>
                  <a:lnTo>
                    <a:pt x="519974" y="558800"/>
                  </a:lnTo>
                  <a:lnTo>
                    <a:pt x="489227" y="584200"/>
                  </a:lnTo>
                  <a:lnTo>
                    <a:pt x="459266" y="622300"/>
                  </a:lnTo>
                  <a:lnTo>
                    <a:pt x="430106" y="660400"/>
                  </a:lnTo>
                  <a:lnTo>
                    <a:pt x="401762" y="685800"/>
                  </a:lnTo>
                  <a:lnTo>
                    <a:pt x="374250" y="723900"/>
                  </a:lnTo>
                  <a:lnTo>
                    <a:pt x="347583" y="762000"/>
                  </a:lnTo>
                  <a:lnTo>
                    <a:pt x="321778" y="800100"/>
                  </a:lnTo>
                  <a:lnTo>
                    <a:pt x="296850" y="838200"/>
                  </a:lnTo>
                  <a:lnTo>
                    <a:pt x="272812" y="876300"/>
                  </a:lnTo>
                  <a:lnTo>
                    <a:pt x="249682" y="914400"/>
                  </a:lnTo>
                  <a:lnTo>
                    <a:pt x="227472" y="952500"/>
                  </a:lnTo>
                  <a:lnTo>
                    <a:pt x="206200" y="990600"/>
                  </a:lnTo>
                  <a:lnTo>
                    <a:pt x="185879" y="1028700"/>
                  </a:lnTo>
                  <a:lnTo>
                    <a:pt x="166524" y="1066800"/>
                  </a:lnTo>
                  <a:lnTo>
                    <a:pt x="148152" y="1117600"/>
                  </a:lnTo>
                  <a:lnTo>
                    <a:pt x="130776" y="1155700"/>
                  </a:lnTo>
                  <a:lnTo>
                    <a:pt x="114412" y="1193800"/>
                  </a:lnTo>
                  <a:lnTo>
                    <a:pt x="99076" y="1244600"/>
                  </a:lnTo>
                  <a:lnTo>
                    <a:pt x="84781" y="1282700"/>
                  </a:lnTo>
                  <a:lnTo>
                    <a:pt x="71543" y="1320800"/>
                  </a:lnTo>
                  <a:lnTo>
                    <a:pt x="59377" y="1371600"/>
                  </a:lnTo>
                  <a:lnTo>
                    <a:pt x="48299" y="1409700"/>
                  </a:lnTo>
                  <a:lnTo>
                    <a:pt x="38322" y="1460500"/>
                  </a:lnTo>
                  <a:lnTo>
                    <a:pt x="29463" y="1511300"/>
                  </a:lnTo>
                  <a:lnTo>
                    <a:pt x="21737" y="1549400"/>
                  </a:lnTo>
                  <a:lnTo>
                    <a:pt x="15158" y="1600200"/>
                  </a:lnTo>
                  <a:lnTo>
                    <a:pt x="9741" y="1651000"/>
                  </a:lnTo>
                  <a:lnTo>
                    <a:pt x="5502" y="1689100"/>
                  </a:lnTo>
                  <a:lnTo>
                    <a:pt x="2455" y="1739900"/>
                  </a:lnTo>
                  <a:lnTo>
                    <a:pt x="616" y="1790700"/>
                  </a:lnTo>
                  <a:lnTo>
                    <a:pt x="0" y="1828800"/>
                  </a:lnTo>
                  <a:lnTo>
                    <a:pt x="616" y="1879600"/>
                  </a:lnTo>
                  <a:lnTo>
                    <a:pt x="2455" y="1930400"/>
                  </a:lnTo>
                  <a:lnTo>
                    <a:pt x="5502" y="1981200"/>
                  </a:lnTo>
                  <a:lnTo>
                    <a:pt x="9741" y="2019300"/>
                  </a:lnTo>
                  <a:lnTo>
                    <a:pt x="15158" y="2070100"/>
                  </a:lnTo>
                  <a:lnTo>
                    <a:pt x="21737" y="2120900"/>
                  </a:lnTo>
                  <a:lnTo>
                    <a:pt x="29463" y="2159000"/>
                  </a:lnTo>
                  <a:lnTo>
                    <a:pt x="38322" y="2209800"/>
                  </a:lnTo>
                  <a:lnTo>
                    <a:pt x="48299" y="2260600"/>
                  </a:lnTo>
                  <a:lnTo>
                    <a:pt x="59377" y="2298700"/>
                  </a:lnTo>
                  <a:lnTo>
                    <a:pt x="71543" y="2349500"/>
                  </a:lnTo>
                  <a:lnTo>
                    <a:pt x="84781" y="2387600"/>
                  </a:lnTo>
                  <a:lnTo>
                    <a:pt x="99076" y="2425700"/>
                  </a:lnTo>
                  <a:lnTo>
                    <a:pt x="114412" y="2476500"/>
                  </a:lnTo>
                  <a:lnTo>
                    <a:pt x="130776" y="2514600"/>
                  </a:lnTo>
                  <a:lnTo>
                    <a:pt x="148152" y="2552700"/>
                  </a:lnTo>
                  <a:lnTo>
                    <a:pt x="166524" y="2603500"/>
                  </a:lnTo>
                  <a:lnTo>
                    <a:pt x="185879" y="2641600"/>
                  </a:lnTo>
                  <a:lnTo>
                    <a:pt x="206200" y="2679700"/>
                  </a:lnTo>
                  <a:lnTo>
                    <a:pt x="227472" y="2717800"/>
                  </a:lnTo>
                  <a:lnTo>
                    <a:pt x="249682" y="2755900"/>
                  </a:lnTo>
                  <a:lnTo>
                    <a:pt x="272812" y="2794000"/>
                  </a:lnTo>
                  <a:lnTo>
                    <a:pt x="296850" y="2832100"/>
                  </a:lnTo>
                  <a:lnTo>
                    <a:pt x="321778" y="2870200"/>
                  </a:lnTo>
                  <a:lnTo>
                    <a:pt x="347583" y="2908300"/>
                  </a:lnTo>
                  <a:lnTo>
                    <a:pt x="374250" y="2946400"/>
                  </a:lnTo>
                  <a:lnTo>
                    <a:pt x="401762" y="2984500"/>
                  </a:lnTo>
                  <a:lnTo>
                    <a:pt x="430106" y="3009900"/>
                  </a:lnTo>
                  <a:lnTo>
                    <a:pt x="459266" y="3048000"/>
                  </a:lnTo>
                  <a:lnTo>
                    <a:pt x="489227" y="3086100"/>
                  </a:lnTo>
                  <a:lnTo>
                    <a:pt x="519974" y="3111500"/>
                  </a:lnTo>
                  <a:lnTo>
                    <a:pt x="551492" y="3149600"/>
                  </a:lnTo>
                  <a:lnTo>
                    <a:pt x="583766" y="3175000"/>
                  </a:lnTo>
                  <a:lnTo>
                    <a:pt x="616781" y="3200400"/>
                  </a:lnTo>
                  <a:lnTo>
                    <a:pt x="650522" y="3238500"/>
                  </a:lnTo>
                  <a:lnTo>
                    <a:pt x="684973" y="3263900"/>
                  </a:lnTo>
                  <a:lnTo>
                    <a:pt x="720120" y="3289300"/>
                  </a:lnTo>
                  <a:lnTo>
                    <a:pt x="755948" y="3314700"/>
                  </a:lnTo>
                  <a:lnTo>
                    <a:pt x="792441" y="3340100"/>
                  </a:lnTo>
                  <a:lnTo>
                    <a:pt x="829585" y="3365500"/>
                  </a:lnTo>
                  <a:lnTo>
                    <a:pt x="867364" y="3390900"/>
                  </a:lnTo>
                  <a:lnTo>
                    <a:pt x="905763" y="3416300"/>
                  </a:lnTo>
                  <a:lnTo>
                    <a:pt x="944768" y="3441700"/>
                  </a:lnTo>
                  <a:lnTo>
                    <a:pt x="984364" y="3454400"/>
                  </a:lnTo>
                  <a:lnTo>
                    <a:pt x="1024534" y="3479800"/>
                  </a:lnTo>
                  <a:lnTo>
                    <a:pt x="1065265" y="3492500"/>
                  </a:lnTo>
                  <a:lnTo>
                    <a:pt x="1106540" y="3517900"/>
                  </a:lnTo>
                  <a:lnTo>
                    <a:pt x="1190667" y="3543300"/>
                  </a:lnTo>
                  <a:lnTo>
                    <a:pt x="1233488" y="3568700"/>
                  </a:lnTo>
                  <a:lnTo>
                    <a:pt x="1409468" y="3619500"/>
                  </a:lnTo>
                  <a:lnTo>
                    <a:pt x="2248131" y="3619500"/>
                  </a:lnTo>
                  <a:lnTo>
                    <a:pt x="2424111" y="3568700"/>
                  </a:lnTo>
                  <a:lnTo>
                    <a:pt x="2466932" y="3543300"/>
                  </a:lnTo>
                  <a:lnTo>
                    <a:pt x="2551059" y="3517900"/>
                  </a:lnTo>
                  <a:lnTo>
                    <a:pt x="2592334" y="3492500"/>
                  </a:lnTo>
                  <a:lnTo>
                    <a:pt x="2633065" y="3479800"/>
                  </a:lnTo>
                  <a:lnTo>
                    <a:pt x="2673235" y="3454400"/>
                  </a:lnTo>
                  <a:lnTo>
                    <a:pt x="2712831" y="3441700"/>
                  </a:lnTo>
                  <a:lnTo>
                    <a:pt x="2751836" y="3416300"/>
                  </a:lnTo>
                  <a:lnTo>
                    <a:pt x="2771035" y="3403600"/>
                  </a:lnTo>
                  <a:lnTo>
                    <a:pt x="1732332" y="3403600"/>
                  </a:lnTo>
                  <a:lnTo>
                    <a:pt x="1684672" y="3390900"/>
                  </a:lnTo>
                  <a:lnTo>
                    <a:pt x="1637425" y="3390900"/>
                  </a:lnTo>
                  <a:lnTo>
                    <a:pt x="1590610" y="3378200"/>
                  </a:lnTo>
                  <a:lnTo>
                    <a:pt x="1544251" y="3378200"/>
                  </a:lnTo>
                  <a:lnTo>
                    <a:pt x="1320025" y="3314700"/>
                  </a:lnTo>
                  <a:lnTo>
                    <a:pt x="1276845" y="3302000"/>
                  </a:lnTo>
                  <a:lnTo>
                    <a:pt x="1234270" y="3276600"/>
                  </a:lnTo>
                  <a:lnTo>
                    <a:pt x="1151022" y="3251200"/>
                  </a:lnTo>
                  <a:lnTo>
                    <a:pt x="1110392" y="3225800"/>
                  </a:lnTo>
                  <a:lnTo>
                    <a:pt x="1070453" y="3200400"/>
                  </a:lnTo>
                  <a:lnTo>
                    <a:pt x="1031227" y="3175000"/>
                  </a:lnTo>
                  <a:lnTo>
                    <a:pt x="992735" y="3162300"/>
                  </a:lnTo>
                  <a:lnTo>
                    <a:pt x="954998" y="3136900"/>
                  </a:lnTo>
                  <a:lnTo>
                    <a:pt x="918039" y="3111500"/>
                  </a:lnTo>
                  <a:lnTo>
                    <a:pt x="881878" y="3073400"/>
                  </a:lnTo>
                  <a:lnTo>
                    <a:pt x="846537" y="3048000"/>
                  </a:lnTo>
                  <a:lnTo>
                    <a:pt x="812038" y="3022600"/>
                  </a:lnTo>
                  <a:lnTo>
                    <a:pt x="778403" y="2997200"/>
                  </a:lnTo>
                  <a:lnTo>
                    <a:pt x="745652" y="2959100"/>
                  </a:lnTo>
                  <a:lnTo>
                    <a:pt x="713807" y="2933700"/>
                  </a:lnTo>
                  <a:lnTo>
                    <a:pt x="682889" y="2895600"/>
                  </a:lnTo>
                  <a:lnTo>
                    <a:pt x="652921" y="2857500"/>
                  </a:lnTo>
                  <a:lnTo>
                    <a:pt x="623924" y="2832100"/>
                  </a:lnTo>
                  <a:lnTo>
                    <a:pt x="595918" y="2794000"/>
                  </a:lnTo>
                  <a:lnTo>
                    <a:pt x="568926" y="2755900"/>
                  </a:lnTo>
                  <a:lnTo>
                    <a:pt x="542970" y="2717800"/>
                  </a:lnTo>
                  <a:lnTo>
                    <a:pt x="518070" y="2679700"/>
                  </a:lnTo>
                  <a:lnTo>
                    <a:pt x="494248" y="2641600"/>
                  </a:lnTo>
                  <a:lnTo>
                    <a:pt x="471526" y="2603500"/>
                  </a:lnTo>
                  <a:lnTo>
                    <a:pt x="449925" y="2565400"/>
                  </a:lnTo>
                  <a:lnTo>
                    <a:pt x="429466" y="2527300"/>
                  </a:lnTo>
                  <a:lnTo>
                    <a:pt x="410172" y="2476500"/>
                  </a:lnTo>
                  <a:lnTo>
                    <a:pt x="392063" y="2438400"/>
                  </a:lnTo>
                  <a:lnTo>
                    <a:pt x="375161" y="2400300"/>
                  </a:lnTo>
                  <a:lnTo>
                    <a:pt x="359488" y="2349500"/>
                  </a:lnTo>
                  <a:lnTo>
                    <a:pt x="345065" y="2311400"/>
                  </a:lnTo>
                  <a:lnTo>
                    <a:pt x="331913" y="2260600"/>
                  </a:lnTo>
                  <a:lnTo>
                    <a:pt x="320055" y="2222500"/>
                  </a:lnTo>
                  <a:lnTo>
                    <a:pt x="309511" y="2171700"/>
                  </a:lnTo>
                  <a:lnTo>
                    <a:pt x="300304" y="2133600"/>
                  </a:lnTo>
                  <a:lnTo>
                    <a:pt x="292454" y="2082800"/>
                  </a:lnTo>
                  <a:lnTo>
                    <a:pt x="285983" y="2032000"/>
                  </a:lnTo>
                  <a:lnTo>
                    <a:pt x="280912" y="1993900"/>
                  </a:lnTo>
                  <a:lnTo>
                    <a:pt x="277264" y="1943100"/>
                  </a:lnTo>
                  <a:lnTo>
                    <a:pt x="275059" y="1892300"/>
                  </a:lnTo>
                  <a:lnTo>
                    <a:pt x="274319" y="1841500"/>
                  </a:lnTo>
                  <a:lnTo>
                    <a:pt x="275059" y="1803400"/>
                  </a:lnTo>
                  <a:lnTo>
                    <a:pt x="277264" y="1752600"/>
                  </a:lnTo>
                  <a:lnTo>
                    <a:pt x="280912" y="1701800"/>
                  </a:lnTo>
                  <a:lnTo>
                    <a:pt x="285983" y="1651000"/>
                  </a:lnTo>
                  <a:lnTo>
                    <a:pt x="292454" y="1612900"/>
                  </a:lnTo>
                  <a:lnTo>
                    <a:pt x="300304" y="1562100"/>
                  </a:lnTo>
                  <a:lnTo>
                    <a:pt x="309511" y="1511300"/>
                  </a:lnTo>
                  <a:lnTo>
                    <a:pt x="320055" y="1473200"/>
                  </a:lnTo>
                  <a:lnTo>
                    <a:pt x="331913" y="1422400"/>
                  </a:lnTo>
                  <a:lnTo>
                    <a:pt x="345065" y="1384300"/>
                  </a:lnTo>
                  <a:lnTo>
                    <a:pt x="359488" y="1333500"/>
                  </a:lnTo>
                  <a:lnTo>
                    <a:pt x="375161" y="1295400"/>
                  </a:lnTo>
                  <a:lnTo>
                    <a:pt x="392063" y="1257300"/>
                  </a:lnTo>
                  <a:lnTo>
                    <a:pt x="410172" y="1206500"/>
                  </a:lnTo>
                  <a:lnTo>
                    <a:pt x="429466" y="1168400"/>
                  </a:lnTo>
                  <a:lnTo>
                    <a:pt x="449925" y="1130300"/>
                  </a:lnTo>
                  <a:lnTo>
                    <a:pt x="471526" y="1092200"/>
                  </a:lnTo>
                  <a:lnTo>
                    <a:pt x="494248" y="1054100"/>
                  </a:lnTo>
                  <a:lnTo>
                    <a:pt x="518070" y="1016000"/>
                  </a:lnTo>
                  <a:lnTo>
                    <a:pt x="542970" y="977900"/>
                  </a:lnTo>
                  <a:lnTo>
                    <a:pt x="568926" y="939800"/>
                  </a:lnTo>
                  <a:lnTo>
                    <a:pt x="595918" y="901700"/>
                  </a:lnTo>
                  <a:lnTo>
                    <a:pt x="623924" y="863600"/>
                  </a:lnTo>
                  <a:lnTo>
                    <a:pt x="652921" y="825500"/>
                  </a:lnTo>
                  <a:lnTo>
                    <a:pt x="682889" y="800100"/>
                  </a:lnTo>
                  <a:lnTo>
                    <a:pt x="713807" y="762000"/>
                  </a:lnTo>
                  <a:lnTo>
                    <a:pt x="745652" y="736600"/>
                  </a:lnTo>
                  <a:lnTo>
                    <a:pt x="778403" y="698500"/>
                  </a:lnTo>
                  <a:lnTo>
                    <a:pt x="812038" y="673100"/>
                  </a:lnTo>
                  <a:lnTo>
                    <a:pt x="846537" y="635000"/>
                  </a:lnTo>
                  <a:lnTo>
                    <a:pt x="881878" y="609600"/>
                  </a:lnTo>
                  <a:lnTo>
                    <a:pt x="918039" y="584200"/>
                  </a:lnTo>
                  <a:lnTo>
                    <a:pt x="954998" y="558800"/>
                  </a:lnTo>
                  <a:lnTo>
                    <a:pt x="992735" y="533400"/>
                  </a:lnTo>
                  <a:lnTo>
                    <a:pt x="1031227" y="508000"/>
                  </a:lnTo>
                  <a:lnTo>
                    <a:pt x="1070453" y="482600"/>
                  </a:lnTo>
                  <a:lnTo>
                    <a:pt x="1110392" y="469900"/>
                  </a:lnTo>
                  <a:lnTo>
                    <a:pt x="1151022" y="444500"/>
                  </a:lnTo>
                  <a:lnTo>
                    <a:pt x="1192322" y="431800"/>
                  </a:lnTo>
                  <a:lnTo>
                    <a:pt x="1234270" y="406400"/>
                  </a:lnTo>
                  <a:lnTo>
                    <a:pt x="1363789" y="368300"/>
                  </a:lnTo>
                  <a:lnTo>
                    <a:pt x="1408115" y="342900"/>
                  </a:lnTo>
                  <a:lnTo>
                    <a:pt x="1452981" y="342900"/>
                  </a:lnTo>
                  <a:lnTo>
                    <a:pt x="1590610" y="304800"/>
                  </a:lnTo>
                  <a:lnTo>
                    <a:pt x="1637425" y="304800"/>
                  </a:lnTo>
                  <a:lnTo>
                    <a:pt x="1684672" y="292100"/>
                  </a:lnTo>
                  <a:lnTo>
                    <a:pt x="2809125" y="292100"/>
                  </a:lnTo>
                  <a:lnTo>
                    <a:pt x="2790235" y="279400"/>
                  </a:lnTo>
                  <a:lnTo>
                    <a:pt x="2751836" y="254000"/>
                  </a:lnTo>
                  <a:lnTo>
                    <a:pt x="2712831" y="228600"/>
                  </a:lnTo>
                  <a:lnTo>
                    <a:pt x="2673235" y="215900"/>
                  </a:lnTo>
                  <a:lnTo>
                    <a:pt x="2633065" y="190500"/>
                  </a:lnTo>
                  <a:lnTo>
                    <a:pt x="2592334" y="177800"/>
                  </a:lnTo>
                  <a:lnTo>
                    <a:pt x="2551059" y="152400"/>
                  </a:lnTo>
                  <a:lnTo>
                    <a:pt x="2466932" y="127000"/>
                  </a:lnTo>
                  <a:lnTo>
                    <a:pt x="2424111" y="101600"/>
                  </a:lnTo>
                  <a:lnTo>
                    <a:pt x="2248131" y="50800"/>
                  </a:lnTo>
                  <a:close/>
                </a:path>
                <a:path w="3657600" h="3657600">
                  <a:moveTo>
                    <a:pt x="2809125" y="292100"/>
                  </a:moveTo>
                  <a:lnTo>
                    <a:pt x="1972927" y="292100"/>
                  </a:lnTo>
                  <a:lnTo>
                    <a:pt x="2020174" y="304800"/>
                  </a:lnTo>
                  <a:lnTo>
                    <a:pt x="2066989" y="304800"/>
                  </a:lnTo>
                  <a:lnTo>
                    <a:pt x="2204618" y="342900"/>
                  </a:lnTo>
                  <a:lnTo>
                    <a:pt x="2249484" y="342900"/>
                  </a:lnTo>
                  <a:lnTo>
                    <a:pt x="2293810" y="368300"/>
                  </a:lnTo>
                  <a:lnTo>
                    <a:pt x="2423329" y="406400"/>
                  </a:lnTo>
                  <a:lnTo>
                    <a:pt x="2465277" y="431800"/>
                  </a:lnTo>
                  <a:lnTo>
                    <a:pt x="2506577" y="444500"/>
                  </a:lnTo>
                  <a:lnTo>
                    <a:pt x="2547207" y="469900"/>
                  </a:lnTo>
                  <a:lnTo>
                    <a:pt x="2587146" y="482600"/>
                  </a:lnTo>
                  <a:lnTo>
                    <a:pt x="2626372" y="508000"/>
                  </a:lnTo>
                  <a:lnTo>
                    <a:pt x="2664864" y="533400"/>
                  </a:lnTo>
                  <a:lnTo>
                    <a:pt x="2702601" y="558800"/>
                  </a:lnTo>
                  <a:lnTo>
                    <a:pt x="2739560" y="584200"/>
                  </a:lnTo>
                  <a:lnTo>
                    <a:pt x="2775721" y="609600"/>
                  </a:lnTo>
                  <a:lnTo>
                    <a:pt x="2811062" y="635000"/>
                  </a:lnTo>
                  <a:lnTo>
                    <a:pt x="2845561" y="673100"/>
                  </a:lnTo>
                  <a:lnTo>
                    <a:pt x="2879196" y="698500"/>
                  </a:lnTo>
                  <a:lnTo>
                    <a:pt x="2911947" y="736600"/>
                  </a:lnTo>
                  <a:lnTo>
                    <a:pt x="2943792" y="762000"/>
                  </a:lnTo>
                  <a:lnTo>
                    <a:pt x="2974710" y="800100"/>
                  </a:lnTo>
                  <a:lnTo>
                    <a:pt x="3004678" y="825500"/>
                  </a:lnTo>
                  <a:lnTo>
                    <a:pt x="3033675" y="863600"/>
                  </a:lnTo>
                  <a:lnTo>
                    <a:pt x="3061681" y="901700"/>
                  </a:lnTo>
                  <a:lnTo>
                    <a:pt x="3088673" y="939800"/>
                  </a:lnTo>
                  <a:lnTo>
                    <a:pt x="3114629" y="977900"/>
                  </a:lnTo>
                  <a:lnTo>
                    <a:pt x="3139529" y="1016000"/>
                  </a:lnTo>
                  <a:lnTo>
                    <a:pt x="3163351" y="1054100"/>
                  </a:lnTo>
                  <a:lnTo>
                    <a:pt x="3186073" y="1092200"/>
                  </a:lnTo>
                  <a:lnTo>
                    <a:pt x="3207674" y="1130300"/>
                  </a:lnTo>
                  <a:lnTo>
                    <a:pt x="3228133" y="1168400"/>
                  </a:lnTo>
                  <a:lnTo>
                    <a:pt x="3247427" y="1206500"/>
                  </a:lnTo>
                  <a:lnTo>
                    <a:pt x="3265536" y="1257300"/>
                  </a:lnTo>
                  <a:lnTo>
                    <a:pt x="3282438" y="1295400"/>
                  </a:lnTo>
                  <a:lnTo>
                    <a:pt x="3298111" y="1333500"/>
                  </a:lnTo>
                  <a:lnTo>
                    <a:pt x="3312534" y="1384300"/>
                  </a:lnTo>
                  <a:lnTo>
                    <a:pt x="3325686" y="1422400"/>
                  </a:lnTo>
                  <a:lnTo>
                    <a:pt x="3337544" y="1473200"/>
                  </a:lnTo>
                  <a:lnTo>
                    <a:pt x="3348088" y="1511300"/>
                  </a:lnTo>
                  <a:lnTo>
                    <a:pt x="3357295" y="1562100"/>
                  </a:lnTo>
                  <a:lnTo>
                    <a:pt x="3365145" y="1612900"/>
                  </a:lnTo>
                  <a:lnTo>
                    <a:pt x="3371616" y="1651000"/>
                  </a:lnTo>
                  <a:lnTo>
                    <a:pt x="3376687" y="1701800"/>
                  </a:lnTo>
                  <a:lnTo>
                    <a:pt x="3380335" y="1752600"/>
                  </a:lnTo>
                  <a:lnTo>
                    <a:pt x="3382540" y="1803400"/>
                  </a:lnTo>
                  <a:lnTo>
                    <a:pt x="3383279" y="1841500"/>
                  </a:lnTo>
                  <a:lnTo>
                    <a:pt x="3382540" y="1892300"/>
                  </a:lnTo>
                  <a:lnTo>
                    <a:pt x="3380335" y="1943100"/>
                  </a:lnTo>
                  <a:lnTo>
                    <a:pt x="3376687" y="1993900"/>
                  </a:lnTo>
                  <a:lnTo>
                    <a:pt x="3371616" y="2032000"/>
                  </a:lnTo>
                  <a:lnTo>
                    <a:pt x="3365145" y="2082800"/>
                  </a:lnTo>
                  <a:lnTo>
                    <a:pt x="3357295" y="2133600"/>
                  </a:lnTo>
                  <a:lnTo>
                    <a:pt x="3348088" y="2171700"/>
                  </a:lnTo>
                  <a:lnTo>
                    <a:pt x="3337544" y="2222500"/>
                  </a:lnTo>
                  <a:lnTo>
                    <a:pt x="3325686" y="2260600"/>
                  </a:lnTo>
                  <a:lnTo>
                    <a:pt x="3312534" y="2311400"/>
                  </a:lnTo>
                  <a:lnTo>
                    <a:pt x="3298111" y="2349500"/>
                  </a:lnTo>
                  <a:lnTo>
                    <a:pt x="3282438" y="2400300"/>
                  </a:lnTo>
                  <a:lnTo>
                    <a:pt x="3265536" y="2438400"/>
                  </a:lnTo>
                  <a:lnTo>
                    <a:pt x="3247427" y="2476500"/>
                  </a:lnTo>
                  <a:lnTo>
                    <a:pt x="3228133" y="2527300"/>
                  </a:lnTo>
                  <a:lnTo>
                    <a:pt x="3207674" y="2565400"/>
                  </a:lnTo>
                  <a:lnTo>
                    <a:pt x="3186073" y="2603500"/>
                  </a:lnTo>
                  <a:lnTo>
                    <a:pt x="3163351" y="2641600"/>
                  </a:lnTo>
                  <a:lnTo>
                    <a:pt x="3139529" y="2679700"/>
                  </a:lnTo>
                  <a:lnTo>
                    <a:pt x="3114629" y="2717800"/>
                  </a:lnTo>
                  <a:lnTo>
                    <a:pt x="3088673" y="2755900"/>
                  </a:lnTo>
                  <a:lnTo>
                    <a:pt x="3061681" y="2794000"/>
                  </a:lnTo>
                  <a:lnTo>
                    <a:pt x="3033675" y="2832100"/>
                  </a:lnTo>
                  <a:lnTo>
                    <a:pt x="3004678" y="2857500"/>
                  </a:lnTo>
                  <a:lnTo>
                    <a:pt x="2974710" y="2895600"/>
                  </a:lnTo>
                  <a:lnTo>
                    <a:pt x="2943792" y="2933700"/>
                  </a:lnTo>
                  <a:lnTo>
                    <a:pt x="2911947" y="2959100"/>
                  </a:lnTo>
                  <a:lnTo>
                    <a:pt x="2879196" y="2997200"/>
                  </a:lnTo>
                  <a:lnTo>
                    <a:pt x="2845561" y="3022600"/>
                  </a:lnTo>
                  <a:lnTo>
                    <a:pt x="2811062" y="3048000"/>
                  </a:lnTo>
                  <a:lnTo>
                    <a:pt x="2775721" y="3073400"/>
                  </a:lnTo>
                  <a:lnTo>
                    <a:pt x="2739560" y="3111500"/>
                  </a:lnTo>
                  <a:lnTo>
                    <a:pt x="2702601" y="3136900"/>
                  </a:lnTo>
                  <a:lnTo>
                    <a:pt x="2664864" y="3162300"/>
                  </a:lnTo>
                  <a:lnTo>
                    <a:pt x="2626372" y="3175000"/>
                  </a:lnTo>
                  <a:lnTo>
                    <a:pt x="2587146" y="3200400"/>
                  </a:lnTo>
                  <a:lnTo>
                    <a:pt x="2547207" y="3225800"/>
                  </a:lnTo>
                  <a:lnTo>
                    <a:pt x="2506577" y="3251200"/>
                  </a:lnTo>
                  <a:lnTo>
                    <a:pt x="2423329" y="3276600"/>
                  </a:lnTo>
                  <a:lnTo>
                    <a:pt x="2380754" y="3302000"/>
                  </a:lnTo>
                  <a:lnTo>
                    <a:pt x="2337574" y="3314700"/>
                  </a:lnTo>
                  <a:lnTo>
                    <a:pt x="2113348" y="3378200"/>
                  </a:lnTo>
                  <a:lnTo>
                    <a:pt x="2066989" y="3378200"/>
                  </a:lnTo>
                  <a:lnTo>
                    <a:pt x="2020174" y="3390900"/>
                  </a:lnTo>
                  <a:lnTo>
                    <a:pt x="1972927" y="3390900"/>
                  </a:lnTo>
                  <a:lnTo>
                    <a:pt x="1925267" y="3403600"/>
                  </a:lnTo>
                  <a:lnTo>
                    <a:pt x="2771035" y="3403600"/>
                  </a:lnTo>
                  <a:lnTo>
                    <a:pt x="2828014" y="3365500"/>
                  </a:lnTo>
                  <a:lnTo>
                    <a:pt x="2865158" y="3340100"/>
                  </a:lnTo>
                  <a:lnTo>
                    <a:pt x="2901651" y="3314700"/>
                  </a:lnTo>
                  <a:lnTo>
                    <a:pt x="2937479" y="3289300"/>
                  </a:lnTo>
                  <a:lnTo>
                    <a:pt x="2972626" y="3263900"/>
                  </a:lnTo>
                  <a:lnTo>
                    <a:pt x="3007077" y="3238500"/>
                  </a:lnTo>
                  <a:lnTo>
                    <a:pt x="3040818" y="3200400"/>
                  </a:lnTo>
                  <a:lnTo>
                    <a:pt x="3073833" y="3175000"/>
                  </a:lnTo>
                  <a:lnTo>
                    <a:pt x="3106107" y="3149600"/>
                  </a:lnTo>
                  <a:lnTo>
                    <a:pt x="3137625" y="3111500"/>
                  </a:lnTo>
                  <a:lnTo>
                    <a:pt x="3168372" y="3086100"/>
                  </a:lnTo>
                  <a:lnTo>
                    <a:pt x="3198333" y="3048000"/>
                  </a:lnTo>
                  <a:lnTo>
                    <a:pt x="3227493" y="3009900"/>
                  </a:lnTo>
                  <a:lnTo>
                    <a:pt x="3255837" y="2984500"/>
                  </a:lnTo>
                  <a:lnTo>
                    <a:pt x="3283349" y="2946400"/>
                  </a:lnTo>
                  <a:lnTo>
                    <a:pt x="3310016" y="2908300"/>
                  </a:lnTo>
                  <a:lnTo>
                    <a:pt x="3335821" y="2870200"/>
                  </a:lnTo>
                  <a:lnTo>
                    <a:pt x="3360749" y="2832100"/>
                  </a:lnTo>
                  <a:lnTo>
                    <a:pt x="3384787" y="2794000"/>
                  </a:lnTo>
                  <a:lnTo>
                    <a:pt x="3407918" y="2755900"/>
                  </a:lnTo>
                  <a:lnTo>
                    <a:pt x="3430127" y="2717800"/>
                  </a:lnTo>
                  <a:lnTo>
                    <a:pt x="3451399" y="2679700"/>
                  </a:lnTo>
                  <a:lnTo>
                    <a:pt x="3471720" y="2641600"/>
                  </a:lnTo>
                  <a:lnTo>
                    <a:pt x="3491075" y="2603500"/>
                  </a:lnTo>
                  <a:lnTo>
                    <a:pt x="3509447" y="2552700"/>
                  </a:lnTo>
                  <a:lnTo>
                    <a:pt x="3526823" y="2514600"/>
                  </a:lnTo>
                  <a:lnTo>
                    <a:pt x="3543187" y="2476500"/>
                  </a:lnTo>
                  <a:lnTo>
                    <a:pt x="3558523" y="2425700"/>
                  </a:lnTo>
                  <a:lnTo>
                    <a:pt x="3572818" y="2387600"/>
                  </a:lnTo>
                  <a:lnTo>
                    <a:pt x="3586056" y="2349500"/>
                  </a:lnTo>
                  <a:lnTo>
                    <a:pt x="3598222" y="2298700"/>
                  </a:lnTo>
                  <a:lnTo>
                    <a:pt x="3609300" y="2260600"/>
                  </a:lnTo>
                  <a:lnTo>
                    <a:pt x="3619277" y="2209800"/>
                  </a:lnTo>
                  <a:lnTo>
                    <a:pt x="3628136" y="2159000"/>
                  </a:lnTo>
                  <a:lnTo>
                    <a:pt x="3635862" y="2120900"/>
                  </a:lnTo>
                  <a:lnTo>
                    <a:pt x="3642441" y="2070100"/>
                  </a:lnTo>
                  <a:lnTo>
                    <a:pt x="3647858" y="2019300"/>
                  </a:lnTo>
                  <a:lnTo>
                    <a:pt x="3652097" y="1981200"/>
                  </a:lnTo>
                  <a:lnTo>
                    <a:pt x="3655144" y="1930400"/>
                  </a:lnTo>
                  <a:lnTo>
                    <a:pt x="3656983" y="1879600"/>
                  </a:lnTo>
                  <a:lnTo>
                    <a:pt x="3657600" y="1828800"/>
                  </a:lnTo>
                  <a:lnTo>
                    <a:pt x="3656983" y="1790700"/>
                  </a:lnTo>
                  <a:lnTo>
                    <a:pt x="3655144" y="1739900"/>
                  </a:lnTo>
                  <a:lnTo>
                    <a:pt x="3652097" y="1689100"/>
                  </a:lnTo>
                  <a:lnTo>
                    <a:pt x="3647858" y="1651000"/>
                  </a:lnTo>
                  <a:lnTo>
                    <a:pt x="3642441" y="1600200"/>
                  </a:lnTo>
                  <a:lnTo>
                    <a:pt x="3635862" y="1549400"/>
                  </a:lnTo>
                  <a:lnTo>
                    <a:pt x="3628136" y="1511300"/>
                  </a:lnTo>
                  <a:lnTo>
                    <a:pt x="3619277" y="1460500"/>
                  </a:lnTo>
                  <a:lnTo>
                    <a:pt x="3609300" y="1409700"/>
                  </a:lnTo>
                  <a:lnTo>
                    <a:pt x="3598222" y="1371600"/>
                  </a:lnTo>
                  <a:lnTo>
                    <a:pt x="3586056" y="1320800"/>
                  </a:lnTo>
                  <a:lnTo>
                    <a:pt x="3572818" y="1282700"/>
                  </a:lnTo>
                  <a:lnTo>
                    <a:pt x="3558523" y="1244600"/>
                  </a:lnTo>
                  <a:lnTo>
                    <a:pt x="3543187" y="1193800"/>
                  </a:lnTo>
                  <a:lnTo>
                    <a:pt x="3526823" y="1155700"/>
                  </a:lnTo>
                  <a:lnTo>
                    <a:pt x="3509447" y="1117600"/>
                  </a:lnTo>
                  <a:lnTo>
                    <a:pt x="3491075" y="1066800"/>
                  </a:lnTo>
                  <a:lnTo>
                    <a:pt x="3471720" y="1028700"/>
                  </a:lnTo>
                  <a:lnTo>
                    <a:pt x="3451399" y="990600"/>
                  </a:lnTo>
                  <a:lnTo>
                    <a:pt x="3430127" y="952500"/>
                  </a:lnTo>
                  <a:lnTo>
                    <a:pt x="3407918" y="914400"/>
                  </a:lnTo>
                  <a:lnTo>
                    <a:pt x="3384787" y="876300"/>
                  </a:lnTo>
                  <a:lnTo>
                    <a:pt x="3360749" y="838200"/>
                  </a:lnTo>
                  <a:lnTo>
                    <a:pt x="3335821" y="800100"/>
                  </a:lnTo>
                  <a:lnTo>
                    <a:pt x="3310016" y="762000"/>
                  </a:lnTo>
                  <a:lnTo>
                    <a:pt x="3283349" y="723900"/>
                  </a:lnTo>
                  <a:lnTo>
                    <a:pt x="3255837" y="685800"/>
                  </a:lnTo>
                  <a:lnTo>
                    <a:pt x="3227493" y="660400"/>
                  </a:lnTo>
                  <a:lnTo>
                    <a:pt x="3198333" y="622300"/>
                  </a:lnTo>
                  <a:lnTo>
                    <a:pt x="3168372" y="584200"/>
                  </a:lnTo>
                  <a:lnTo>
                    <a:pt x="3137625" y="558800"/>
                  </a:lnTo>
                  <a:lnTo>
                    <a:pt x="3106107" y="520700"/>
                  </a:lnTo>
                  <a:lnTo>
                    <a:pt x="3073833" y="495300"/>
                  </a:lnTo>
                  <a:lnTo>
                    <a:pt x="3040818" y="469900"/>
                  </a:lnTo>
                  <a:lnTo>
                    <a:pt x="3007077" y="431800"/>
                  </a:lnTo>
                  <a:lnTo>
                    <a:pt x="2972626" y="406400"/>
                  </a:lnTo>
                  <a:lnTo>
                    <a:pt x="2937479" y="381000"/>
                  </a:lnTo>
                  <a:lnTo>
                    <a:pt x="2901651" y="355600"/>
                  </a:lnTo>
                  <a:lnTo>
                    <a:pt x="2865158" y="330200"/>
                  </a:lnTo>
                  <a:lnTo>
                    <a:pt x="2828014" y="304800"/>
                  </a:lnTo>
                  <a:lnTo>
                    <a:pt x="2809125" y="292100"/>
                  </a:lnTo>
                  <a:close/>
                </a:path>
                <a:path w="3657600" h="3657600">
                  <a:moveTo>
                    <a:pt x="2111633" y="25400"/>
                  </a:moveTo>
                  <a:lnTo>
                    <a:pt x="1545966" y="25400"/>
                  </a:lnTo>
                  <a:lnTo>
                    <a:pt x="1454563" y="50800"/>
                  </a:lnTo>
                  <a:lnTo>
                    <a:pt x="2203036" y="50800"/>
                  </a:lnTo>
                  <a:lnTo>
                    <a:pt x="2111633" y="25400"/>
                  </a:lnTo>
                  <a:close/>
                </a:path>
                <a:path w="3657600" h="3657600">
                  <a:moveTo>
                    <a:pt x="2018713" y="12700"/>
                  </a:moveTo>
                  <a:lnTo>
                    <a:pt x="1638886" y="12700"/>
                  </a:lnTo>
                  <a:lnTo>
                    <a:pt x="1592244" y="25400"/>
                  </a:lnTo>
                  <a:lnTo>
                    <a:pt x="2065355" y="25400"/>
                  </a:lnTo>
                  <a:lnTo>
                    <a:pt x="2018713" y="12700"/>
                  </a:lnTo>
                  <a:close/>
                </a:path>
                <a:path w="3657600" h="3657600">
                  <a:moveTo>
                    <a:pt x="1828800" y="0"/>
                  </a:moveTo>
                  <a:lnTo>
                    <a:pt x="1780850" y="12700"/>
                  </a:lnTo>
                  <a:lnTo>
                    <a:pt x="1876749" y="12700"/>
                  </a:lnTo>
                  <a:lnTo>
                    <a:pt x="18288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678423" y="1761744"/>
              <a:ext cx="1101090" cy="110108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617464" y="1728216"/>
              <a:ext cx="1223010" cy="643889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672328" y="1743455"/>
              <a:ext cx="1115695" cy="539750"/>
            </a:xfrm>
            <a:custGeom>
              <a:avLst/>
              <a:gdLst/>
              <a:ahLst/>
              <a:cxnLst/>
              <a:rect l="l" t="t" r="r" b="b"/>
              <a:pathLst>
                <a:path w="1115695" h="539750">
                  <a:moveTo>
                    <a:pt x="557784" y="0"/>
                  </a:moveTo>
                  <a:lnTo>
                    <a:pt x="507594" y="2229"/>
                  </a:lnTo>
                  <a:lnTo>
                    <a:pt x="458642" y="8790"/>
                  </a:lnTo>
                  <a:lnTo>
                    <a:pt x="411116" y="19494"/>
                  </a:lnTo>
                  <a:lnTo>
                    <a:pt x="365204" y="34151"/>
                  </a:lnTo>
                  <a:lnTo>
                    <a:pt x="321096" y="52571"/>
                  </a:lnTo>
                  <a:lnTo>
                    <a:pt x="278981" y="74567"/>
                  </a:lnTo>
                  <a:lnTo>
                    <a:pt x="239047" y="99947"/>
                  </a:lnTo>
                  <a:lnTo>
                    <a:pt x="201485" y="128524"/>
                  </a:lnTo>
                  <a:lnTo>
                    <a:pt x="166482" y="160106"/>
                  </a:lnTo>
                  <a:lnTo>
                    <a:pt x="134229" y="194505"/>
                  </a:lnTo>
                  <a:lnTo>
                    <a:pt x="104913" y="231532"/>
                  </a:lnTo>
                  <a:lnTo>
                    <a:pt x="78724" y="270998"/>
                  </a:lnTo>
                  <a:lnTo>
                    <a:pt x="55850" y="312712"/>
                  </a:lnTo>
                  <a:lnTo>
                    <a:pt x="36482" y="356485"/>
                  </a:lnTo>
                  <a:lnTo>
                    <a:pt x="20808" y="402128"/>
                  </a:lnTo>
                  <a:lnTo>
                    <a:pt x="9017" y="449453"/>
                  </a:lnTo>
                  <a:lnTo>
                    <a:pt x="0" y="539496"/>
                  </a:lnTo>
                  <a:lnTo>
                    <a:pt x="1115568" y="539496"/>
                  </a:lnTo>
                  <a:lnTo>
                    <a:pt x="1106551" y="449453"/>
                  </a:lnTo>
                  <a:lnTo>
                    <a:pt x="1094759" y="402128"/>
                  </a:lnTo>
                  <a:lnTo>
                    <a:pt x="1079085" y="356485"/>
                  </a:lnTo>
                  <a:lnTo>
                    <a:pt x="1059717" y="312712"/>
                  </a:lnTo>
                  <a:lnTo>
                    <a:pt x="1036843" y="270998"/>
                  </a:lnTo>
                  <a:lnTo>
                    <a:pt x="1010654" y="231532"/>
                  </a:lnTo>
                  <a:lnTo>
                    <a:pt x="981338" y="194505"/>
                  </a:lnTo>
                  <a:lnTo>
                    <a:pt x="949085" y="160106"/>
                  </a:lnTo>
                  <a:lnTo>
                    <a:pt x="914082" y="128524"/>
                  </a:lnTo>
                  <a:lnTo>
                    <a:pt x="876520" y="99947"/>
                  </a:lnTo>
                  <a:lnTo>
                    <a:pt x="836586" y="74567"/>
                  </a:lnTo>
                  <a:lnTo>
                    <a:pt x="794471" y="52571"/>
                  </a:lnTo>
                  <a:lnTo>
                    <a:pt x="750363" y="34151"/>
                  </a:lnTo>
                  <a:lnTo>
                    <a:pt x="704451" y="19494"/>
                  </a:lnTo>
                  <a:lnTo>
                    <a:pt x="656925" y="8790"/>
                  </a:lnTo>
                  <a:lnTo>
                    <a:pt x="607973" y="2229"/>
                  </a:lnTo>
                  <a:lnTo>
                    <a:pt x="5577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489447" y="1612391"/>
              <a:ext cx="1479042" cy="1475993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544311" y="1627632"/>
              <a:ext cx="1371600" cy="1371600"/>
            </a:xfrm>
            <a:custGeom>
              <a:avLst/>
              <a:gdLst/>
              <a:ahLst/>
              <a:cxnLst/>
              <a:rect l="l" t="t" r="r" b="b"/>
              <a:pathLst>
                <a:path w="1371600" h="1371600">
                  <a:moveTo>
                    <a:pt x="685800" y="0"/>
                  </a:moveTo>
                  <a:lnTo>
                    <a:pt x="636828" y="1722"/>
                  </a:lnTo>
                  <a:lnTo>
                    <a:pt x="588784" y="6811"/>
                  </a:lnTo>
                  <a:lnTo>
                    <a:pt x="541785" y="15151"/>
                  </a:lnTo>
                  <a:lnTo>
                    <a:pt x="495947" y="26625"/>
                  </a:lnTo>
                  <a:lnTo>
                    <a:pt x="451386" y="41118"/>
                  </a:lnTo>
                  <a:lnTo>
                    <a:pt x="408218" y="58514"/>
                  </a:lnTo>
                  <a:lnTo>
                    <a:pt x="366559" y="78696"/>
                  </a:lnTo>
                  <a:lnTo>
                    <a:pt x="326525" y="101548"/>
                  </a:lnTo>
                  <a:lnTo>
                    <a:pt x="288233" y="126954"/>
                  </a:lnTo>
                  <a:lnTo>
                    <a:pt x="251798" y="154798"/>
                  </a:lnTo>
                  <a:lnTo>
                    <a:pt x="217336" y="184964"/>
                  </a:lnTo>
                  <a:lnTo>
                    <a:pt x="184964" y="217336"/>
                  </a:lnTo>
                  <a:lnTo>
                    <a:pt x="154798" y="251798"/>
                  </a:lnTo>
                  <a:lnTo>
                    <a:pt x="126954" y="288233"/>
                  </a:lnTo>
                  <a:lnTo>
                    <a:pt x="101548" y="326525"/>
                  </a:lnTo>
                  <a:lnTo>
                    <a:pt x="78696" y="366559"/>
                  </a:lnTo>
                  <a:lnTo>
                    <a:pt x="58514" y="408218"/>
                  </a:lnTo>
                  <a:lnTo>
                    <a:pt x="41118" y="451386"/>
                  </a:lnTo>
                  <a:lnTo>
                    <a:pt x="26625" y="495947"/>
                  </a:lnTo>
                  <a:lnTo>
                    <a:pt x="15151" y="541785"/>
                  </a:lnTo>
                  <a:lnTo>
                    <a:pt x="6811" y="588784"/>
                  </a:lnTo>
                  <a:lnTo>
                    <a:pt x="1722" y="636828"/>
                  </a:lnTo>
                  <a:lnTo>
                    <a:pt x="0" y="685800"/>
                  </a:lnTo>
                  <a:lnTo>
                    <a:pt x="1722" y="734771"/>
                  </a:lnTo>
                  <a:lnTo>
                    <a:pt x="6811" y="782815"/>
                  </a:lnTo>
                  <a:lnTo>
                    <a:pt x="15151" y="829814"/>
                  </a:lnTo>
                  <a:lnTo>
                    <a:pt x="26625" y="875652"/>
                  </a:lnTo>
                  <a:lnTo>
                    <a:pt x="41118" y="920213"/>
                  </a:lnTo>
                  <a:lnTo>
                    <a:pt x="58514" y="963381"/>
                  </a:lnTo>
                  <a:lnTo>
                    <a:pt x="78696" y="1005040"/>
                  </a:lnTo>
                  <a:lnTo>
                    <a:pt x="101548" y="1045074"/>
                  </a:lnTo>
                  <a:lnTo>
                    <a:pt x="126954" y="1083366"/>
                  </a:lnTo>
                  <a:lnTo>
                    <a:pt x="154798" y="1119801"/>
                  </a:lnTo>
                  <a:lnTo>
                    <a:pt x="184964" y="1154263"/>
                  </a:lnTo>
                  <a:lnTo>
                    <a:pt x="217336" y="1186635"/>
                  </a:lnTo>
                  <a:lnTo>
                    <a:pt x="251810" y="1216810"/>
                  </a:lnTo>
                  <a:lnTo>
                    <a:pt x="288233" y="1244645"/>
                  </a:lnTo>
                  <a:lnTo>
                    <a:pt x="326525" y="1270051"/>
                  </a:lnTo>
                  <a:lnTo>
                    <a:pt x="366559" y="1292903"/>
                  </a:lnTo>
                  <a:lnTo>
                    <a:pt x="408218" y="1313085"/>
                  </a:lnTo>
                  <a:lnTo>
                    <a:pt x="451386" y="1330481"/>
                  </a:lnTo>
                  <a:lnTo>
                    <a:pt x="495947" y="1344974"/>
                  </a:lnTo>
                  <a:lnTo>
                    <a:pt x="541785" y="1356448"/>
                  </a:lnTo>
                  <a:lnTo>
                    <a:pt x="588784" y="1364788"/>
                  </a:lnTo>
                  <a:lnTo>
                    <a:pt x="636828" y="1369877"/>
                  </a:lnTo>
                  <a:lnTo>
                    <a:pt x="685800" y="1371600"/>
                  </a:lnTo>
                  <a:lnTo>
                    <a:pt x="734771" y="1369877"/>
                  </a:lnTo>
                  <a:lnTo>
                    <a:pt x="782815" y="1364788"/>
                  </a:lnTo>
                  <a:lnTo>
                    <a:pt x="829814" y="1356448"/>
                  </a:lnTo>
                  <a:lnTo>
                    <a:pt x="875652" y="1344974"/>
                  </a:lnTo>
                  <a:lnTo>
                    <a:pt x="920213" y="1330481"/>
                  </a:lnTo>
                  <a:lnTo>
                    <a:pt x="963381" y="1313085"/>
                  </a:lnTo>
                  <a:lnTo>
                    <a:pt x="1005040" y="1292903"/>
                  </a:lnTo>
                  <a:lnTo>
                    <a:pt x="1045074" y="1270051"/>
                  </a:lnTo>
                  <a:lnTo>
                    <a:pt x="1083366" y="1244645"/>
                  </a:lnTo>
                  <a:lnTo>
                    <a:pt x="1096721" y="1234439"/>
                  </a:lnTo>
                  <a:lnTo>
                    <a:pt x="685800" y="1234439"/>
                  </a:lnTo>
                  <a:lnTo>
                    <a:pt x="638458" y="1232426"/>
                  </a:lnTo>
                  <a:lnTo>
                    <a:pt x="592236" y="1226494"/>
                  </a:lnTo>
                  <a:lnTo>
                    <a:pt x="547267" y="1216801"/>
                  </a:lnTo>
                  <a:lnTo>
                    <a:pt x="503806" y="1203537"/>
                  </a:lnTo>
                  <a:lnTo>
                    <a:pt x="461928" y="1186841"/>
                  </a:lnTo>
                  <a:lnTo>
                    <a:pt x="421827" y="1166885"/>
                  </a:lnTo>
                  <a:lnTo>
                    <a:pt x="383668" y="1143835"/>
                  </a:lnTo>
                  <a:lnTo>
                    <a:pt x="347615" y="1117856"/>
                  </a:lnTo>
                  <a:lnTo>
                    <a:pt x="313834" y="1089111"/>
                  </a:lnTo>
                  <a:lnTo>
                    <a:pt x="282488" y="1057765"/>
                  </a:lnTo>
                  <a:lnTo>
                    <a:pt x="253743" y="1023984"/>
                  </a:lnTo>
                  <a:lnTo>
                    <a:pt x="227764" y="987931"/>
                  </a:lnTo>
                  <a:lnTo>
                    <a:pt x="204714" y="949772"/>
                  </a:lnTo>
                  <a:lnTo>
                    <a:pt x="184758" y="909671"/>
                  </a:lnTo>
                  <a:lnTo>
                    <a:pt x="168062" y="867793"/>
                  </a:lnTo>
                  <a:lnTo>
                    <a:pt x="154789" y="824302"/>
                  </a:lnTo>
                  <a:lnTo>
                    <a:pt x="145105" y="779363"/>
                  </a:lnTo>
                  <a:lnTo>
                    <a:pt x="139173" y="733141"/>
                  </a:lnTo>
                  <a:lnTo>
                    <a:pt x="137160" y="685800"/>
                  </a:lnTo>
                  <a:lnTo>
                    <a:pt x="139173" y="638458"/>
                  </a:lnTo>
                  <a:lnTo>
                    <a:pt x="145105" y="592236"/>
                  </a:lnTo>
                  <a:lnTo>
                    <a:pt x="154789" y="547297"/>
                  </a:lnTo>
                  <a:lnTo>
                    <a:pt x="168062" y="503806"/>
                  </a:lnTo>
                  <a:lnTo>
                    <a:pt x="184758" y="461928"/>
                  </a:lnTo>
                  <a:lnTo>
                    <a:pt x="204714" y="421827"/>
                  </a:lnTo>
                  <a:lnTo>
                    <a:pt x="227764" y="383668"/>
                  </a:lnTo>
                  <a:lnTo>
                    <a:pt x="253743" y="347615"/>
                  </a:lnTo>
                  <a:lnTo>
                    <a:pt x="282488" y="313834"/>
                  </a:lnTo>
                  <a:lnTo>
                    <a:pt x="313834" y="282488"/>
                  </a:lnTo>
                  <a:lnTo>
                    <a:pt x="347615" y="253743"/>
                  </a:lnTo>
                  <a:lnTo>
                    <a:pt x="383668" y="227764"/>
                  </a:lnTo>
                  <a:lnTo>
                    <a:pt x="421827" y="204714"/>
                  </a:lnTo>
                  <a:lnTo>
                    <a:pt x="461928" y="184758"/>
                  </a:lnTo>
                  <a:lnTo>
                    <a:pt x="503806" y="168062"/>
                  </a:lnTo>
                  <a:lnTo>
                    <a:pt x="547297" y="154789"/>
                  </a:lnTo>
                  <a:lnTo>
                    <a:pt x="592236" y="145105"/>
                  </a:lnTo>
                  <a:lnTo>
                    <a:pt x="638458" y="139173"/>
                  </a:lnTo>
                  <a:lnTo>
                    <a:pt x="685800" y="137159"/>
                  </a:lnTo>
                  <a:lnTo>
                    <a:pt x="1096721" y="137159"/>
                  </a:lnTo>
                  <a:lnTo>
                    <a:pt x="1083366" y="126954"/>
                  </a:lnTo>
                  <a:lnTo>
                    <a:pt x="1045074" y="101548"/>
                  </a:lnTo>
                  <a:lnTo>
                    <a:pt x="1005040" y="78696"/>
                  </a:lnTo>
                  <a:lnTo>
                    <a:pt x="963381" y="58514"/>
                  </a:lnTo>
                  <a:lnTo>
                    <a:pt x="920213" y="41118"/>
                  </a:lnTo>
                  <a:lnTo>
                    <a:pt x="875652" y="26625"/>
                  </a:lnTo>
                  <a:lnTo>
                    <a:pt x="829814" y="15151"/>
                  </a:lnTo>
                  <a:lnTo>
                    <a:pt x="782815" y="6811"/>
                  </a:lnTo>
                  <a:lnTo>
                    <a:pt x="734771" y="1722"/>
                  </a:lnTo>
                  <a:lnTo>
                    <a:pt x="685800" y="0"/>
                  </a:lnTo>
                  <a:close/>
                </a:path>
                <a:path w="1371600" h="1371600">
                  <a:moveTo>
                    <a:pt x="1096721" y="137159"/>
                  </a:moveTo>
                  <a:lnTo>
                    <a:pt x="685800" y="137159"/>
                  </a:lnTo>
                  <a:lnTo>
                    <a:pt x="733141" y="139173"/>
                  </a:lnTo>
                  <a:lnTo>
                    <a:pt x="779363" y="145105"/>
                  </a:lnTo>
                  <a:lnTo>
                    <a:pt x="824332" y="154798"/>
                  </a:lnTo>
                  <a:lnTo>
                    <a:pt x="867793" y="168062"/>
                  </a:lnTo>
                  <a:lnTo>
                    <a:pt x="909671" y="184758"/>
                  </a:lnTo>
                  <a:lnTo>
                    <a:pt x="949772" y="204714"/>
                  </a:lnTo>
                  <a:lnTo>
                    <a:pt x="987931" y="227764"/>
                  </a:lnTo>
                  <a:lnTo>
                    <a:pt x="1023984" y="253743"/>
                  </a:lnTo>
                  <a:lnTo>
                    <a:pt x="1057765" y="282488"/>
                  </a:lnTo>
                  <a:lnTo>
                    <a:pt x="1089111" y="313834"/>
                  </a:lnTo>
                  <a:lnTo>
                    <a:pt x="1117856" y="347615"/>
                  </a:lnTo>
                  <a:lnTo>
                    <a:pt x="1143835" y="383668"/>
                  </a:lnTo>
                  <a:lnTo>
                    <a:pt x="1166885" y="421827"/>
                  </a:lnTo>
                  <a:lnTo>
                    <a:pt x="1186841" y="461928"/>
                  </a:lnTo>
                  <a:lnTo>
                    <a:pt x="1203537" y="503806"/>
                  </a:lnTo>
                  <a:lnTo>
                    <a:pt x="1216810" y="547297"/>
                  </a:lnTo>
                  <a:lnTo>
                    <a:pt x="1226494" y="592236"/>
                  </a:lnTo>
                  <a:lnTo>
                    <a:pt x="1232426" y="638458"/>
                  </a:lnTo>
                  <a:lnTo>
                    <a:pt x="1234439" y="685800"/>
                  </a:lnTo>
                  <a:lnTo>
                    <a:pt x="1232426" y="733141"/>
                  </a:lnTo>
                  <a:lnTo>
                    <a:pt x="1226494" y="779363"/>
                  </a:lnTo>
                  <a:lnTo>
                    <a:pt x="1216810" y="824302"/>
                  </a:lnTo>
                  <a:lnTo>
                    <a:pt x="1203537" y="867793"/>
                  </a:lnTo>
                  <a:lnTo>
                    <a:pt x="1186841" y="909671"/>
                  </a:lnTo>
                  <a:lnTo>
                    <a:pt x="1166885" y="949772"/>
                  </a:lnTo>
                  <a:lnTo>
                    <a:pt x="1143835" y="987931"/>
                  </a:lnTo>
                  <a:lnTo>
                    <a:pt x="1117856" y="1023984"/>
                  </a:lnTo>
                  <a:lnTo>
                    <a:pt x="1089111" y="1057765"/>
                  </a:lnTo>
                  <a:lnTo>
                    <a:pt x="1057765" y="1089111"/>
                  </a:lnTo>
                  <a:lnTo>
                    <a:pt x="1023984" y="1117856"/>
                  </a:lnTo>
                  <a:lnTo>
                    <a:pt x="987931" y="1143835"/>
                  </a:lnTo>
                  <a:lnTo>
                    <a:pt x="949772" y="1166885"/>
                  </a:lnTo>
                  <a:lnTo>
                    <a:pt x="909671" y="1186841"/>
                  </a:lnTo>
                  <a:lnTo>
                    <a:pt x="867793" y="1203537"/>
                  </a:lnTo>
                  <a:lnTo>
                    <a:pt x="824302" y="1216810"/>
                  </a:lnTo>
                  <a:lnTo>
                    <a:pt x="779363" y="1226494"/>
                  </a:lnTo>
                  <a:lnTo>
                    <a:pt x="733141" y="1232426"/>
                  </a:lnTo>
                  <a:lnTo>
                    <a:pt x="685800" y="1234439"/>
                  </a:lnTo>
                  <a:lnTo>
                    <a:pt x="1096721" y="1234439"/>
                  </a:lnTo>
                  <a:lnTo>
                    <a:pt x="1154263" y="1186635"/>
                  </a:lnTo>
                  <a:lnTo>
                    <a:pt x="1186635" y="1154263"/>
                  </a:lnTo>
                  <a:lnTo>
                    <a:pt x="1216801" y="1119801"/>
                  </a:lnTo>
                  <a:lnTo>
                    <a:pt x="1244645" y="1083366"/>
                  </a:lnTo>
                  <a:lnTo>
                    <a:pt x="1270051" y="1045074"/>
                  </a:lnTo>
                  <a:lnTo>
                    <a:pt x="1292903" y="1005040"/>
                  </a:lnTo>
                  <a:lnTo>
                    <a:pt x="1313085" y="963381"/>
                  </a:lnTo>
                  <a:lnTo>
                    <a:pt x="1330481" y="920213"/>
                  </a:lnTo>
                  <a:lnTo>
                    <a:pt x="1344974" y="875652"/>
                  </a:lnTo>
                  <a:lnTo>
                    <a:pt x="1356448" y="829814"/>
                  </a:lnTo>
                  <a:lnTo>
                    <a:pt x="1364788" y="782815"/>
                  </a:lnTo>
                  <a:lnTo>
                    <a:pt x="1369877" y="734771"/>
                  </a:lnTo>
                  <a:lnTo>
                    <a:pt x="1371599" y="685800"/>
                  </a:lnTo>
                  <a:lnTo>
                    <a:pt x="1369877" y="636828"/>
                  </a:lnTo>
                  <a:lnTo>
                    <a:pt x="1364788" y="588784"/>
                  </a:lnTo>
                  <a:lnTo>
                    <a:pt x="1356448" y="541785"/>
                  </a:lnTo>
                  <a:lnTo>
                    <a:pt x="1344974" y="495947"/>
                  </a:lnTo>
                  <a:lnTo>
                    <a:pt x="1330481" y="451386"/>
                  </a:lnTo>
                  <a:lnTo>
                    <a:pt x="1313085" y="408218"/>
                  </a:lnTo>
                  <a:lnTo>
                    <a:pt x="1292903" y="366559"/>
                  </a:lnTo>
                  <a:lnTo>
                    <a:pt x="1270051" y="326525"/>
                  </a:lnTo>
                  <a:lnTo>
                    <a:pt x="1244645" y="288233"/>
                  </a:lnTo>
                  <a:lnTo>
                    <a:pt x="1216801" y="251798"/>
                  </a:lnTo>
                  <a:lnTo>
                    <a:pt x="1186635" y="217336"/>
                  </a:lnTo>
                  <a:lnTo>
                    <a:pt x="1154263" y="184964"/>
                  </a:lnTo>
                  <a:lnTo>
                    <a:pt x="1119789" y="154789"/>
                  </a:lnTo>
                  <a:lnTo>
                    <a:pt x="1096721" y="13715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 txBox="1"/>
            <p:nvPr/>
          </p:nvSpPr>
          <p:spPr>
            <a:xfrm>
              <a:off x="6129020" y="1848992"/>
              <a:ext cx="206375" cy="39116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2400" b="1" dirty="0">
                  <a:solidFill>
                    <a:srgbClr val="767070"/>
                  </a:solidFill>
                  <a:latin typeface="Cambria"/>
                  <a:cs typeface="Cambria"/>
                </a:rPr>
                <a:t>1</a:t>
              </a:r>
              <a:endParaRPr sz="2400">
                <a:latin typeface="Cambria"/>
                <a:cs typeface="Cambria"/>
              </a:endParaRPr>
            </a:p>
          </p:txBody>
        </p:sp>
        <p:sp>
          <p:nvSpPr>
            <p:cNvPr id="12" name="object 12"/>
            <p:cNvSpPr txBox="1"/>
            <p:nvPr/>
          </p:nvSpPr>
          <p:spPr>
            <a:xfrm>
              <a:off x="5128386" y="1349502"/>
              <a:ext cx="2061210" cy="255904"/>
            </a:xfrm>
            <a:prstGeom prst="rect">
              <a:avLst/>
            </a:prstGeom>
          </p:spPr>
          <p:txBody>
            <a:bodyPr vert="horz" wrap="square" lIns="0" tIns="1397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0"/>
                </a:spcBef>
              </a:pPr>
              <a:r>
                <a:rPr sz="1500" b="1" dirty="0">
                  <a:solidFill>
                    <a:srgbClr val="F82F00"/>
                  </a:solidFill>
                  <a:latin typeface="Cambria"/>
                  <a:cs typeface="Cambria"/>
                </a:rPr>
                <a:t>Konsolidasi</a:t>
              </a:r>
              <a:r>
                <a:rPr sz="1500" b="1" spc="-90" dirty="0">
                  <a:solidFill>
                    <a:srgbClr val="F82F00"/>
                  </a:solidFill>
                  <a:latin typeface="Cambria"/>
                  <a:cs typeface="Cambria"/>
                </a:rPr>
                <a:t> </a:t>
              </a:r>
              <a:r>
                <a:rPr sz="1500" b="1" spc="-5" dirty="0">
                  <a:solidFill>
                    <a:srgbClr val="F82F00"/>
                  </a:solidFill>
                  <a:latin typeface="Cambria"/>
                  <a:cs typeface="Cambria"/>
                </a:rPr>
                <a:t>Demokrasi</a:t>
              </a:r>
              <a:endParaRPr sz="1500" dirty="0">
                <a:latin typeface="Cambria"/>
                <a:cs typeface="Cambria"/>
              </a:endParaRPr>
            </a:p>
          </p:txBody>
        </p:sp>
        <p:sp>
          <p:nvSpPr>
            <p:cNvPr id="13" name="object 13"/>
            <p:cNvSpPr txBox="1"/>
            <p:nvPr/>
          </p:nvSpPr>
          <p:spPr>
            <a:xfrm>
              <a:off x="8104440" y="5055320"/>
              <a:ext cx="2483485" cy="255904"/>
            </a:xfrm>
            <a:prstGeom prst="rect">
              <a:avLst/>
            </a:prstGeom>
          </p:spPr>
          <p:txBody>
            <a:bodyPr vert="horz" wrap="square" lIns="0" tIns="1397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0"/>
                </a:spcBef>
              </a:pPr>
              <a:r>
                <a:rPr sz="1500" b="1" spc="-5" dirty="0">
                  <a:solidFill>
                    <a:srgbClr val="51BDC3"/>
                  </a:solidFill>
                  <a:latin typeface="Cambria"/>
                  <a:cs typeface="Cambria"/>
                </a:rPr>
                <a:t>Penegakan </a:t>
              </a:r>
              <a:r>
                <a:rPr sz="1500" b="1" dirty="0">
                  <a:solidFill>
                    <a:srgbClr val="51BDC3"/>
                  </a:solidFill>
                  <a:latin typeface="Cambria"/>
                  <a:cs typeface="Cambria"/>
                </a:rPr>
                <a:t>Hukum</a:t>
              </a:r>
              <a:r>
                <a:rPr sz="1500" b="1" spc="-140" dirty="0">
                  <a:solidFill>
                    <a:srgbClr val="51BDC3"/>
                  </a:solidFill>
                  <a:latin typeface="Cambria"/>
                  <a:cs typeface="Cambria"/>
                </a:rPr>
                <a:t> </a:t>
              </a:r>
              <a:r>
                <a:rPr sz="1500" b="1" spc="5" dirty="0">
                  <a:solidFill>
                    <a:srgbClr val="51BDC3"/>
                  </a:solidFill>
                  <a:latin typeface="Cambria"/>
                  <a:cs typeface="Cambria"/>
                </a:rPr>
                <a:t>Nasional</a:t>
              </a:r>
              <a:endParaRPr sz="1500" dirty="0">
                <a:latin typeface="Cambria"/>
                <a:cs typeface="Cambria"/>
              </a:endParaRPr>
            </a:p>
          </p:txBody>
        </p:sp>
        <p:sp>
          <p:nvSpPr>
            <p:cNvPr id="14" name="object 14"/>
            <p:cNvSpPr txBox="1"/>
            <p:nvPr/>
          </p:nvSpPr>
          <p:spPr>
            <a:xfrm>
              <a:off x="358241" y="3419983"/>
              <a:ext cx="3408679" cy="255904"/>
            </a:xfrm>
            <a:prstGeom prst="rect">
              <a:avLst/>
            </a:prstGeom>
          </p:spPr>
          <p:txBody>
            <a:bodyPr vert="horz" wrap="square" lIns="0" tIns="1397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0"/>
                </a:spcBef>
              </a:pPr>
              <a:r>
                <a:rPr sz="1500" b="1" dirty="0">
                  <a:solidFill>
                    <a:srgbClr val="9E577C"/>
                  </a:solidFill>
                  <a:latin typeface="Cambria"/>
                  <a:cs typeface="Cambria"/>
                </a:rPr>
                <a:t>Menjaga Stabilitas Keamanan</a:t>
              </a:r>
              <a:r>
                <a:rPr sz="1500" b="1" spc="-200" dirty="0">
                  <a:solidFill>
                    <a:srgbClr val="9E577C"/>
                  </a:solidFill>
                  <a:latin typeface="Cambria"/>
                  <a:cs typeface="Cambria"/>
                </a:rPr>
                <a:t> </a:t>
              </a:r>
              <a:r>
                <a:rPr sz="1500" b="1" spc="5" dirty="0">
                  <a:solidFill>
                    <a:srgbClr val="9E577C"/>
                  </a:solidFill>
                  <a:latin typeface="Cambria"/>
                  <a:cs typeface="Cambria"/>
                </a:rPr>
                <a:t>Nasional</a:t>
              </a:r>
              <a:endParaRPr sz="1500" dirty="0">
                <a:latin typeface="Cambria"/>
                <a:cs typeface="Cambria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7312152" y="2901695"/>
              <a:ext cx="1101090" cy="1101089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7251192" y="2871216"/>
              <a:ext cx="1223009" cy="640841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7306056" y="2886455"/>
              <a:ext cx="1115695" cy="536575"/>
            </a:xfrm>
            <a:custGeom>
              <a:avLst/>
              <a:gdLst/>
              <a:ahLst/>
              <a:cxnLst/>
              <a:rect l="l" t="t" r="r" b="b"/>
              <a:pathLst>
                <a:path w="1115695" h="536575">
                  <a:moveTo>
                    <a:pt x="557784" y="0"/>
                  </a:moveTo>
                  <a:lnTo>
                    <a:pt x="507594" y="2217"/>
                  </a:lnTo>
                  <a:lnTo>
                    <a:pt x="458642" y="8743"/>
                  </a:lnTo>
                  <a:lnTo>
                    <a:pt x="411116" y="19390"/>
                  </a:lnTo>
                  <a:lnTo>
                    <a:pt x="365204" y="33968"/>
                  </a:lnTo>
                  <a:lnTo>
                    <a:pt x="321096" y="52289"/>
                  </a:lnTo>
                  <a:lnTo>
                    <a:pt x="278981" y="74165"/>
                  </a:lnTo>
                  <a:lnTo>
                    <a:pt x="239047" y="99406"/>
                  </a:lnTo>
                  <a:lnTo>
                    <a:pt x="201485" y="127825"/>
                  </a:lnTo>
                  <a:lnTo>
                    <a:pt x="166482" y="159232"/>
                  </a:lnTo>
                  <a:lnTo>
                    <a:pt x="134229" y="193439"/>
                  </a:lnTo>
                  <a:lnTo>
                    <a:pt x="104913" y="230257"/>
                  </a:lnTo>
                  <a:lnTo>
                    <a:pt x="78724" y="269497"/>
                  </a:lnTo>
                  <a:lnTo>
                    <a:pt x="55850" y="310972"/>
                  </a:lnTo>
                  <a:lnTo>
                    <a:pt x="36482" y="354492"/>
                  </a:lnTo>
                  <a:lnTo>
                    <a:pt x="20808" y="399868"/>
                  </a:lnTo>
                  <a:lnTo>
                    <a:pt x="9017" y="446913"/>
                  </a:lnTo>
                  <a:lnTo>
                    <a:pt x="0" y="536448"/>
                  </a:lnTo>
                  <a:lnTo>
                    <a:pt x="1115568" y="536448"/>
                  </a:lnTo>
                  <a:lnTo>
                    <a:pt x="1106551" y="446913"/>
                  </a:lnTo>
                  <a:lnTo>
                    <a:pt x="1094759" y="399868"/>
                  </a:lnTo>
                  <a:lnTo>
                    <a:pt x="1079085" y="354492"/>
                  </a:lnTo>
                  <a:lnTo>
                    <a:pt x="1059717" y="310972"/>
                  </a:lnTo>
                  <a:lnTo>
                    <a:pt x="1036843" y="269497"/>
                  </a:lnTo>
                  <a:lnTo>
                    <a:pt x="1010654" y="230257"/>
                  </a:lnTo>
                  <a:lnTo>
                    <a:pt x="981338" y="193439"/>
                  </a:lnTo>
                  <a:lnTo>
                    <a:pt x="949085" y="159232"/>
                  </a:lnTo>
                  <a:lnTo>
                    <a:pt x="914082" y="127825"/>
                  </a:lnTo>
                  <a:lnTo>
                    <a:pt x="876520" y="99406"/>
                  </a:lnTo>
                  <a:lnTo>
                    <a:pt x="836586" y="74165"/>
                  </a:lnTo>
                  <a:lnTo>
                    <a:pt x="794471" y="52289"/>
                  </a:lnTo>
                  <a:lnTo>
                    <a:pt x="750363" y="33968"/>
                  </a:lnTo>
                  <a:lnTo>
                    <a:pt x="704451" y="19390"/>
                  </a:lnTo>
                  <a:lnTo>
                    <a:pt x="656925" y="8743"/>
                  </a:lnTo>
                  <a:lnTo>
                    <a:pt x="607973" y="2217"/>
                  </a:lnTo>
                  <a:lnTo>
                    <a:pt x="5577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7123176" y="2752344"/>
              <a:ext cx="1479042" cy="1475993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7178040" y="2767583"/>
              <a:ext cx="1371600" cy="1371600"/>
            </a:xfrm>
            <a:custGeom>
              <a:avLst/>
              <a:gdLst/>
              <a:ahLst/>
              <a:cxnLst/>
              <a:rect l="l" t="t" r="r" b="b"/>
              <a:pathLst>
                <a:path w="1371600" h="1371600">
                  <a:moveTo>
                    <a:pt x="685800" y="0"/>
                  </a:moveTo>
                  <a:lnTo>
                    <a:pt x="636828" y="1722"/>
                  </a:lnTo>
                  <a:lnTo>
                    <a:pt x="588784" y="6811"/>
                  </a:lnTo>
                  <a:lnTo>
                    <a:pt x="541785" y="15151"/>
                  </a:lnTo>
                  <a:lnTo>
                    <a:pt x="495947" y="26625"/>
                  </a:lnTo>
                  <a:lnTo>
                    <a:pt x="451386" y="41118"/>
                  </a:lnTo>
                  <a:lnTo>
                    <a:pt x="408218" y="58514"/>
                  </a:lnTo>
                  <a:lnTo>
                    <a:pt x="366559" y="78696"/>
                  </a:lnTo>
                  <a:lnTo>
                    <a:pt x="326525" y="101548"/>
                  </a:lnTo>
                  <a:lnTo>
                    <a:pt x="288233" y="126954"/>
                  </a:lnTo>
                  <a:lnTo>
                    <a:pt x="251798" y="154798"/>
                  </a:lnTo>
                  <a:lnTo>
                    <a:pt x="217336" y="184964"/>
                  </a:lnTo>
                  <a:lnTo>
                    <a:pt x="184964" y="217336"/>
                  </a:lnTo>
                  <a:lnTo>
                    <a:pt x="154798" y="251798"/>
                  </a:lnTo>
                  <a:lnTo>
                    <a:pt x="126954" y="288233"/>
                  </a:lnTo>
                  <a:lnTo>
                    <a:pt x="101548" y="326525"/>
                  </a:lnTo>
                  <a:lnTo>
                    <a:pt x="78696" y="366559"/>
                  </a:lnTo>
                  <a:lnTo>
                    <a:pt x="58514" y="408218"/>
                  </a:lnTo>
                  <a:lnTo>
                    <a:pt x="41118" y="451386"/>
                  </a:lnTo>
                  <a:lnTo>
                    <a:pt x="26625" y="495947"/>
                  </a:lnTo>
                  <a:lnTo>
                    <a:pt x="15151" y="541785"/>
                  </a:lnTo>
                  <a:lnTo>
                    <a:pt x="6811" y="588784"/>
                  </a:lnTo>
                  <a:lnTo>
                    <a:pt x="1722" y="636828"/>
                  </a:lnTo>
                  <a:lnTo>
                    <a:pt x="0" y="685800"/>
                  </a:lnTo>
                  <a:lnTo>
                    <a:pt x="1722" y="734771"/>
                  </a:lnTo>
                  <a:lnTo>
                    <a:pt x="6811" y="782815"/>
                  </a:lnTo>
                  <a:lnTo>
                    <a:pt x="15151" y="829814"/>
                  </a:lnTo>
                  <a:lnTo>
                    <a:pt x="26625" y="875652"/>
                  </a:lnTo>
                  <a:lnTo>
                    <a:pt x="41118" y="920213"/>
                  </a:lnTo>
                  <a:lnTo>
                    <a:pt x="58514" y="963381"/>
                  </a:lnTo>
                  <a:lnTo>
                    <a:pt x="78696" y="1005040"/>
                  </a:lnTo>
                  <a:lnTo>
                    <a:pt x="101548" y="1045074"/>
                  </a:lnTo>
                  <a:lnTo>
                    <a:pt x="126954" y="1083366"/>
                  </a:lnTo>
                  <a:lnTo>
                    <a:pt x="154798" y="1119801"/>
                  </a:lnTo>
                  <a:lnTo>
                    <a:pt x="184964" y="1154263"/>
                  </a:lnTo>
                  <a:lnTo>
                    <a:pt x="217336" y="1186635"/>
                  </a:lnTo>
                  <a:lnTo>
                    <a:pt x="251810" y="1216810"/>
                  </a:lnTo>
                  <a:lnTo>
                    <a:pt x="288233" y="1244645"/>
                  </a:lnTo>
                  <a:lnTo>
                    <a:pt x="326525" y="1270051"/>
                  </a:lnTo>
                  <a:lnTo>
                    <a:pt x="366559" y="1292903"/>
                  </a:lnTo>
                  <a:lnTo>
                    <a:pt x="408218" y="1313085"/>
                  </a:lnTo>
                  <a:lnTo>
                    <a:pt x="451386" y="1330481"/>
                  </a:lnTo>
                  <a:lnTo>
                    <a:pt x="495947" y="1344974"/>
                  </a:lnTo>
                  <a:lnTo>
                    <a:pt x="541785" y="1356448"/>
                  </a:lnTo>
                  <a:lnTo>
                    <a:pt x="588784" y="1364788"/>
                  </a:lnTo>
                  <a:lnTo>
                    <a:pt x="636828" y="1369877"/>
                  </a:lnTo>
                  <a:lnTo>
                    <a:pt x="685800" y="1371599"/>
                  </a:lnTo>
                  <a:lnTo>
                    <a:pt x="734771" y="1369877"/>
                  </a:lnTo>
                  <a:lnTo>
                    <a:pt x="782815" y="1364788"/>
                  </a:lnTo>
                  <a:lnTo>
                    <a:pt x="829814" y="1356448"/>
                  </a:lnTo>
                  <a:lnTo>
                    <a:pt x="875652" y="1344974"/>
                  </a:lnTo>
                  <a:lnTo>
                    <a:pt x="920213" y="1330481"/>
                  </a:lnTo>
                  <a:lnTo>
                    <a:pt x="963381" y="1313085"/>
                  </a:lnTo>
                  <a:lnTo>
                    <a:pt x="1005040" y="1292903"/>
                  </a:lnTo>
                  <a:lnTo>
                    <a:pt x="1045074" y="1270051"/>
                  </a:lnTo>
                  <a:lnTo>
                    <a:pt x="1083366" y="1244645"/>
                  </a:lnTo>
                  <a:lnTo>
                    <a:pt x="1096721" y="1234439"/>
                  </a:lnTo>
                  <a:lnTo>
                    <a:pt x="685800" y="1234439"/>
                  </a:lnTo>
                  <a:lnTo>
                    <a:pt x="638458" y="1232426"/>
                  </a:lnTo>
                  <a:lnTo>
                    <a:pt x="592236" y="1226494"/>
                  </a:lnTo>
                  <a:lnTo>
                    <a:pt x="547267" y="1216801"/>
                  </a:lnTo>
                  <a:lnTo>
                    <a:pt x="503806" y="1203537"/>
                  </a:lnTo>
                  <a:lnTo>
                    <a:pt x="461928" y="1186841"/>
                  </a:lnTo>
                  <a:lnTo>
                    <a:pt x="421827" y="1166885"/>
                  </a:lnTo>
                  <a:lnTo>
                    <a:pt x="383668" y="1143835"/>
                  </a:lnTo>
                  <a:lnTo>
                    <a:pt x="347615" y="1117856"/>
                  </a:lnTo>
                  <a:lnTo>
                    <a:pt x="313834" y="1089111"/>
                  </a:lnTo>
                  <a:lnTo>
                    <a:pt x="282488" y="1057765"/>
                  </a:lnTo>
                  <a:lnTo>
                    <a:pt x="253743" y="1023984"/>
                  </a:lnTo>
                  <a:lnTo>
                    <a:pt x="227764" y="987931"/>
                  </a:lnTo>
                  <a:lnTo>
                    <a:pt x="204714" y="949772"/>
                  </a:lnTo>
                  <a:lnTo>
                    <a:pt x="184758" y="909671"/>
                  </a:lnTo>
                  <a:lnTo>
                    <a:pt x="168062" y="867793"/>
                  </a:lnTo>
                  <a:lnTo>
                    <a:pt x="154789" y="824302"/>
                  </a:lnTo>
                  <a:lnTo>
                    <a:pt x="145105" y="779363"/>
                  </a:lnTo>
                  <a:lnTo>
                    <a:pt x="139173" y="733141"/>
                  </a:lnTo>
                  <a:lnTo>
                    <a:pt x="137159" y="685800"/>
                  </a:lnTo>
                  <a:lnTo>
                    <a:pt x="139173" y="638458"/>
                  </a:lnTo>
                  <a:lnTo>
                    <a:pt x="145105" y="592236"/>
                  </a:lnTo>
                  <a:lnTo>
                    <a:pt x="154789" y="547297"/>
                  </a:lnTo>
                  <a:lnTo>
                    <a:pt x="168062" y="503806"/>
                  </a:lnTo>
                  <a:lnTo>
                    <a:pt x="184758" y="461928"/>
                  </a:lnTo>
                  <a:lnTo>
                    <a:pt x="204714" y="421827"/>
                  </a:lnTo>
                  <a:lnTo>
                    <a:pt x="227764" y="383668"/>
                  </a:lnTo>
                  <a:lnTo>
                    <a:pt x="253743" y="347615"/>
                  </a:lnTo>
                  <a:lnTo>
                    <a:pt x="282488" y="313834"/>
                  </a:lnTo>
                  <a:lnTo>
                    <a:pt x="313834" y="282488"/>
                  </a:lnTo>
                  <a:lnTo>
                    <a:pt x="347615" y="253743"/>
                  </a:lnTo>
                  <a:lnTo>
                    <a:pt x="383668" y="227764"/>
                  </a:lnTo>
                  <a:lnTo>
                    <a:pt x="421827" y="204714"/>
                  </a:lnTo>
                  <a:lnTo>
                    <a:pt x="461928" y="184758"/>
                  </a:lnTo>
                  <a:lnTo>
                    <a:pt x="503806" y="168062"/>
                  </a:lnTo>
                  <a:lnTo>
                    <a:pt x="547297" y="154789"/>
                  </a:lnTo>
                  <a:lnTo>
                    <a:pt x="592236" y="145105"/>
                  </a:lnTo>
                  <a:lnTo>
                    <a:pt x="638458" y="139173"/>
                  </a:lnTo>
                  <a:lnTo>
                    <a:pt x="685800" y="137160"/>
                  </a:lnTo>
                  <a:lnTo>
                    <a:pt x="1096721" y="137160"/>
                  </a:lnTo>
                  <a:lnTo>
                    <a:pt x="1083366" y="126954"/>
                  </a:lnTo>
                  <a:lnTo>
                    <a:pt x="1045074" y="101548"/>
                  </a:lnTo>
                  <a:lnTo>
                    <a:pt x="1005040" y="78696"/>
                  </a:lnTo>
                  <a:lnTo>
                    <a:pt x="963381" y="58514"/>
                  </a:lnTo>
                  <a:lnTo>
                    <a:pt x="920213" y="41118"/>
                  </a:lnTo>
                  <a:lnTo>
                    <a:pt x="875652" y="26625"/>
                  </a:lnTo>
                  <a:lnTo>
                    <a:pt x="829814" y="15151"/>
                  </a:lnTo>
                  <a:lnTo>
                    <a:pt x="782815" y="6811"/>
                  </a:lnTo>
                  <a:lnTo>
                    <a:pt x="734771" y="1722"/>
                  </a:lnTo>
                  <a:lnTo>
                    <a:pt x="685800" y="0"/>
                  </a:lnTo>
                  <a:close/>
                </a:path>
                <a:path w="1371600" h="1371600">
                  <a:moveTo>
                    <a:pt x="1096721" y="137160"/>
                  </a:moveTo>
                  <a:lnTo>
                    <a:pt x="685800" y="137160"/>
                  </a:lnTo>
                  <a:lnTo>
                    <a:pt x="733141" y="139173"/>
                  </a:lnTo>
                  <a:lnTo>
                    <a:pt x="779363" y="145105"/>
                  </a:lnTo>
                  <a:lnTo>
                    <a:pt x="824332" y="154798"/>
                  </a:lnTo>
                  <a:lnTo>
                    <a:pt x="867793" y="168062"/>
                  </a:lnTo>
                  <a:lnTo>
                    <a:pt x="909671" y="184758"/>
                  </a:lnTo>
                  <a:lnTo>
                    <a:pt x="949772" y="204714"/>
                  </a:lnTo>
                  <a:lnTo>
                    <a:pt x="987931" y="227764"/>
                  </a:lnTo>
                  <a:lnTo>
                    <a:pt x="1023984" y="253743"/>
                  </a:lnTo>
                  <a:lnTo>
                    <a:pt x="1057765" y="282488"/>
                  </a:lnTo>
                  <a:lnTo>
                    <a:pt x="1089111" y="313834"/>
                  </a:lnTo>
                  <a:lnTo>
                    <a:pt x="1117856" y="347615"/>
                  </a:lnTo>
                  <a:lnTo>
                    <a:pt x="1143835" y="383668"/>
                  </a:lnTo>
                  <a:lnTo>
                    <a:pt x="1166885" y="421827"/>
                  </a:lnTo>
                  <a:lnTo>
                    <a:pt x="1186841" y="461928"/>
                  </a:lnTo>
                  <a:lnTo>
                    <a:pt x="1203537" y="503806"/>
                  </a:lnTo>
                  <a:lnTo>
                    <a:pt x="1216810" y="547297"/>
                  </a:lnTo>
                  <a:lnTo>
                    <a:pt x="1226494" y="592236"/>
                  </a:lnTo>
                  <a:lnTo>
                    <a:pt x="1232426" y="638458"/>
                  </a:lnTo>
                  <a:lnTo>
                    <a:pt x="1234439" y="685800"/>
                  </a:lnTo>
                  <a:lnTo>
                    <a:pt x="1232426" y="733141"/>
                  </a:lnTo>
                  <a:lnTo>
                    <a:pt x="1226494" y="779363"/>
                  </a:lnTo>
                  <a:lnTo>
                    <a:pt x="1216810" y="824302"/>
                  </a:lnTo>
                  <a:lnTo>
                    <a:pt x="1203537" y="867793"/>
                  </a:lnTo>
                  <a:lnTo>
                    <a:pt x="1186841" y="909671"/>
                  </a:lnTo>
                  <a:lnTo>
                    <a:pt x="1166885" y="949772"/>
                  </a:lnTo>
                  <a:lnTo>
                    <a:pt x="1143835" y="987931"/>
                  </a:lnTo>
                  <a:lnTo>
                    <a:pt x="1117856" y="1023984"/>
                  </a:lnTo>
                  <a:lnTo>
                    <a:pt x="1089111" y="1057765"/>
                  </a:lnTo>
                  <a:lnTo>
                    <a:pt x="1057765" y="1089111"/>
                  </a:lnTo>
                  <a:lnTo>
                    <a:pt x="1023984" y="1117856"/>
                  </a:lnTo>
                  <a:lnTo>
                    <a:pt x="987931" y="1143835"/>
                  </a:lnTo>
                  <a:lnTo>
                    <a:pt x="949772" y="1166885"/>
                  </a:lnTo>
                  <a:lnTo>
                    <a:pt x="909671" y="1186841"/>
                  </a:lnTo>
                  <a:lnTo>
                    <a:pt x="867793" y="1203537"/>
                  </a:lnTo>
                  <a:lnTo>
                    <a:pt x="824302" y="1216810"/>
                  </a:lnTo>
                  <a:lnTo>
                    <a:pt x="779363" y="1226494"/>
                  </a:lnTo>
                  <a:lnTo>
                    <a:pt x="733141" y="1232426"/>
                  </a:lnTo>
                  <a:lnTo>
                    <a:pt x="685800" y="1234439"/>
                  </a:lnTo>
                  <a:lnTo>
                    <a:pt x="1096721" y="1234439"/>
                  </a:lnTo>
                  <a:lnTo>
                    <a:pt x="1154263" y="1186635"/>
                  </a:lnTo>
                  <a:lnTo>
                    <a:pt x="1186635" y="1154263"/>
                  </a:lnTo>
                  <a:lnTo>
                    <a:pt x="1216801" y="1119801"/>
                  </a:lnTo>
                  <a:lnTo>
                    <a:pt x="1244645" y="1083366"/>
                  </a:lnTo>
                  <a:lnTo>
                    <a:pt x="1270051" y="1045074"/>
                  </a:lnTo>
                  <a:lnTo>
                    <a:pt x="1292903" y="1005040"/>
                  </a:lnTo>
                  <a:lnTo>
                    <a:pt x="1313085" y="963381"/>
                  </a:lnTo>
                  <a:lnTo>
                    <a:pt x="1330481" y="920213"/>
                  </a:lnTo>
                  <a:lnTo>
                    <a:pt x="1344974" y="875652"/>
                  </a:lnTo>
                  <a:lnTo>
                    <a:pt x="1356448" y="829814"/>
                  </a:lnTo>
                  <a:lnTo>
                    <a:pt x="1364788" y="782815"/>
                  </a:lnTo>
                  <a:lnTo>
                    <a:pt x="1369877" y="734771"/>
                  </a:lnTo>
                  <a:lnTo>
                    <a:pt x="1371600" y="685800"/>
                  </a:lnTo>
                  <a:lnTo>
                    <a:pt x="1369877" y="636828"/>
                  </a:lnTo>
                  <a:lnTo>
                    <a:pt x="1364788" y="588784"/>
                  </a:lnTo>
                  <a:lnTo>
                    <a:pt x="1356448" y="541785"/>
                  </a:lnTo>
                  <a:lnTo>
                    <a:pt x="1344974" y="495947"/>
                  </a:lnTo>
                  <a:lnTo>
                    <a:pt x="1330481" y="451386"/>
                  </a:lnTo>
                  <a:lnTo>
                    <a:pt x="1313085" y="408218"/>
                  </a:lnTo>
                  <a:lnTo>
                    <a:pt x="1292903" y="366559"/>
                  </a:lnTo>
                  <a:lnTo>
                    <a:pt x="1270051" y="326525"/>
                  </a:lnTo>
                  <a:lnTo>
                    <a:pt x="1244645" y="288233"/>
                  </a:lnTo>
                  <a:lnTo>
                    <a:pt x="1216801" y="251798"/>
                  </a:lnTo>
                  <a:lnTo>
                    <a:pt x="1186635" y="217336"/>
                  </a:lnTo>
                  <a:lnTo>
                    <a:pt x="1154263" y="184964"/>
                  </a:lnTo>
                  <a:lnTo>
                    <a:pt x="1119789" y="154789"/>
                  </a:lnTo>
                  <a:lnTo>
                    <a:pt x="1096721" y="13716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 txBox="1"/>
            <p:nvPr/>
          </p:nvSpPr>
          <p:spPr>
            <a:xfrm>
              <a:off x="7758810" y="2980435"/>
              <a:ext cx="206375" cy="39116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2400" b="1" dirty="0">
                  <a:solidFill>
                    <a:srgbClr val="767070"/>
                  </a:solidFill>
                  <a:latin typeface="Cambria"/>
                  <a:cs typeface="Cambria"/>
                </a:rPr>
                <a:t>2</a:t>
              </a:r>
              <a:endParaRPr sz="2400">
                <a:latin typeface="Cambria"/>
                <a:cs typeface="Cambria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6876288" y="4888991"/>
              <a:ext cx="1101090" cy="1101090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815328" y="4858511"/>
              <a:ext cx="1223009" cy="640841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6870192" y="4873752"/>
              <a:ext cx="1115695" cy="536575"/>
            </a:xfrm>
            <a:custGeom>
              <a:avLst/>
              <a:gdLst/>
              <a:ahLst/>
              <a:cxnLst/>
              <a:rect l="l" t="t" r="r" b="b"/>
              <a:pathLst>
                <a:path w="1115695" h="536575">
                  <a:moveTo>
                    <a:pt x="557783" y="0"/>
                  </a:moveTo>
                  <a:lnTo>
                    <a:pt x="507594" y="2217"/>
                  </a:lnTo>
                  <a:lnTo>
                    <a:pt x="458642" y="8743"/>
                  </a:lnTo>
                  <a:lnTo>
                    <a:pt x="411116" y="19390"/>
                  </a:lnTo>
                  <a:lnTo>
                    <a:pt x="365204" y="33968"/>
                  </a:lnTo>
                  <a:lnTo>
                    <a:pt x="321096" y="52289"/>
                  </a:lnTo>
                  <a:lnTo>
                    <a:pt x="278981" y="74165"/>
                  </a:lnTo>
                  <a:lnTo>
                    <a:pt x="239047" y="99406"/>
                  </a:lnTo>
                  <a:lnTo>
                    <a:pt x="201485" y="127825"/>
                  </a:lnTo>
                  <a:lnTo>
                    <a:pt x="166482" y="159232"/>
                  </a:lnTo>
                  <a:lnTo>
                    <a:pt x="134229" y="193439"/>
                  </a:lnTo>
                  <a:lnTo>
                    <a:pt x="104913" y="230257"/>
                  </a:lnTo>
                  <a:lnTo>
                    <a:pt x="78724" y="269497"/>
                  </a:lnTo>
                  <a:lnTo>
                    <a:pt x="55850" y="310972"/>
                  </a:lnTo>
                  <a:lnTo>
                    <a:pt x="36482" y="354492"/>
                  </a:lnTo>
                  <a:lnTo>
                    <a:pt x="20808" y="399868"/>
                  </a:lnTo>
                  <a:lnTo>
                    <a:pt x="9016" y="446913"/>
                  </a:lnTo>
                  <a:lnTo>
                    <a:pt x="0" y="536448"/>
                  </a:lnTo>
                  <a:lnTo>
                    <a:pt x="1115567" y="536448"/>
                  </a:lnTo>
                  <a:lnTo>
                    <a:pt x="1106551" y="446913"/>
                  </a:lnTo>
                  <a:lnTo>
                    <a:pt x="1094759" y="399868"/>
                  </a:lnTo>
                  <a:lnTo>
                    <a:pt x="1079085" y="354492"/>
                  </a:lnTo>
                  <a:lnTo>
                    <a:pt x="1059717" y="310972"/>
                  </a:lnTo>
                  <a:lnTo>
                    <a:pt x="1036843" y="269497"/>
                  </a:lnTo>
                  <a:lnTo>
                    <a:pt x="1010654" y="230257"/>
                  </a:lnTo>
                  <a:lnTo>
                    <a:pt x="981338" y="193439"/>
                  </a:lnTo>
                  <a:lnTo>
                    <a:pt x="949085" y="159232"/>
                  </a:lnTo>
                  <a:lnTo>
                    <a:pt x="914082" y="127825"/>
                  </a:lnTo>
                  <a:lnTo>
                    <a:pt x="876520" y="99406"/>
                  </a:lnTo>
                  <a:lnTo>
                    <a:pt x="836586" y="74165"/>
                  </a:lnTo>
                  <a:lnTo>
                    <a:pt x="794471" y="52289"/>
                  </a:lnTo>
                  <a:lnTo>
                    <a:pt x="750363" y="33968"/>
                  </a:lnTo>
                  <a:lnTo>
                    <a:pt x="704451" y="19390"/>
                  </a:lnTo>
                  <a:lnTo>
                    <a:pt x="656925" y="8743"/>
                  </a:lnTo>
                  <a:lnTo>
                    <a:pt x="607973" y="2217"/>
                  </a:lnTo>
                  <a:lnTo>
                    <a:pt x="55778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6687311" y="4739640"/>
              <a:ext cx="1479042" cy="1475994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6742176" y="4754879"/>
              <a:ext cx="1371600" cy="1371600"/>
            </a:xfrm>
            <a:custGeom>
              <a:avLst/>
              <a:gdLst/>
              <a:ahLst/>
              <a:cxnLst/>
              <a:rect l="l" t="t" r="r" b="b"/>
              <a:pathLst>
                <a:path w="1371600" h="1371600">
                  <a:moveTo>
                    <a:pt x="685800" y="0"/>
                  </a:moveTo>
                  <a:lnTo>
                    <a:pt x="636828" y="1722"/>
                  </a:lnTo>
                  <a:lnTo>
                    <a:pt x="588784" y="6811"/>
                  </a:lnTo>
                  <a:lnTo>
                    <a:pt x="541785" y="15151"/>
                  </a:lnTo>
                  <a:lnTo>
                    <a:pt x="495947" y="26625"/>
                  </a:lnTo>
                  <a:lnTo>
                    <a:pt x="451386" y="41118"/>
                  </a:lnTo>
                  <a:lnTo>
                    <a:pt x="408218" y="58514"/>
                  </a:lnTo>
                  <a:lnTo>
                    <a:pt x="366559" y="78696"/>
                  </a:lnTo>
                  <a:lnTo>
                    <a:pt x="326525" y="101548"/>
                  </a:lnTo>
                  <a:lnTo>
                    <a:pt x="288233" y="126954"/>
                  </a:lnTo>
                  <a:lnTo>
                    <a:pt x="251798" y="154798"/>
                  </a:lnTo>
                  <a:lnTo>
                    <a:pt x="217336" y="184964"/>
                  </a:lnTo>
                  <a:lnTo>
                    <a:pt x="184964" y="217336"/>
                  </a:lnTo>
                  <a:lnTo>
                    <a:pt x="154798" y="251798"/>
                  </a:lnTo>
                  <a:lnTo>
                    <a:pt x="126954" y="288233"/>
                  </a:lnTo>
                  <a:lnTo>
                    <a:pt x="101548" y="326525"/>
                  </a:lnTo>
                  <a:lnTo>
                    <a:pt x="78696" y="366559"/>
                  </a:lnTo>
                  <a:lnTo>
                    <a:pt x="58514" y="408218"/>
                  </a:lnTo>
                  <a:lnTo>
                    <a:pt x="41118" y="451386"/>
                  </a:lnTo>
                  <a:lnTo>
                    <a:pt x="26625" y="495947"/>
                  </a:lnTo>
                  <a:lnTo>
                    <a:pt x="15151" y="541785"/>
                  </a:lnTo>
                  <a:lnTo>
                    <a:pt x="6811" y="588784"/>
                  </a:lnTo>
                  <a:lnTo>
                    <a:pt x="1722" y="636828"/>
                  </a:lnTo>
                  <a:lnTo>
                    <a:pt x="0" y="685800"/>
                  </a:lnTo>
                  <a:lnTo>
                    <a:pt x="1722" y="734776"/>
                  </a:lnTo>
                  <a:lnTo>
                    <a:pt x="6811" y="782823"/>
                  </a:lnTo>
                  <a:lnTo>
                    <a:pt x="15151" y="829825"/>
                  </a:lnTo>
                  <a:lnTo>
                    <a:pt x="26625" y="875665"/>
                  </a:lnTo>
                  <a:lnTo>
                    <a:pt x="41118" y="920228"/>
                  </a:lnTo>
                  <a:lnTo>
                    <a:pt x="58514" y="963397"/>
                  </a:lnTo>
                  <a:lnTo>
                    <a:pt x="78696" y="1005057"/>
                  </a:lnTo>
                  <a:lnTo>
                    <a:pt x="101548" y="1045091"/>
                  </a:lnTo>
                  <a:lnTo>
                    <a:pt x="126954" y="1083383"/>
                  </a:lnTo>
                  <a:lnTo>
                    <a:pt x="154798" y="1119817"/>
                  </a:lnTo>
                  <a:lnTo>
                    <a:pt x="184964" y="1154278"/>
                  </a:lnTo>
                  <a:lnTo>
                    <a:pt x="217336" y="1186648"/>
                  </a:lnTo>
                  <a:lnTo>
                    <a:pt x="251798" y="1216813"/>
                  </a:lnTo>
                  <a:lnTo>
                    <a:pt x="288233" y="1244656"/>
                  </a:lnTo>
                  <a:lnTo>
                    <a:pt x="326525" y="1270060"/>
                  </a:lnTo>
                  <a:lnTo>
                    <a:pt x="366559" y="1292911"/>
                  </a:lnTo>
                  <a:lnTo>
                    <a:pt x="408218" y="1313091"/>
                  </a:lnTo>
                  <a:lnTo>
                    <a:pt x="451386" y="1330485"/>
                  </a:lnTo>
                  <a:lnTo>
                    <a:pt x="495947" y="1344977"/>
                  </a:lnTo>
                  <a:lnTo>
                    <a:pt x="541785" y="1356450"/>
                  </a:lnTo>
                  <a:lnTo>
                    <a:pt x="588784" y="1364789"/>
                  </a:lnTo>
                  <a:lnTo>
                    <a:pt x="636828" y="1369878"/>
                  </a:lnTo>
                  <a:lnTo>
                    <a:pt x="685800" y="1371600"/>
                  </a:lnTo>
                  <a:lnTo>
                    <a:pt x="734771" y="1369878"/>
                  </a:lnTo>
                  <a:lnTo>
                    <a:pt x="782815" y="1364789"/>
                  </a:lnTo>
                  <a:lnTo>
                    <a:pt x="829814" y="1356450"/>
                  </a:lnTo>
                  <a:lnTo>
                    <a:pt x="875652" y="1344977"/>
                  </a:lnTo>
                  <a:lnTo>
                    <a:pt x="920213" y="1330485"/>
                  </a:lnTo>
                  <a:lnTo>
                    <a:pt x="963381" y="1313091"/>
                  </a:lnTo>
                  <a:lnTo>
                    <a:pt x="1005040" y="1292911"/>
                  </a:lnTo>
                  <a:lnTo>
                    <a:pt x="1045074" y="1270060"/>
                  </a:lnTo>
                  <a:lnTo>
                    <a:pt x="1083366" y="1244656"/>
                  </a:lnTo>
                  <a:lnTo>
                    <a:pt x="1096735" y="1234440"/>
                  </a:lnTo>
                  <a:lnTo>
                    <a:pt x="685800" y="1234440"/>
                  </a:lnTo>
                  <a:lnTo>
                    <a:pt x="638458" y="1232426"/>
                  </a:lnTo>
                  <a:lnTo>
                    <a:pt x="592236" y="1226494"/>
                  </a:lnTo>
                  <a:lnTo>
                    <a:pt x="547297" y="1216809"/>
                  </a:lnTo>
                  <a:lnTo>
                    <a:pt x="503806" y="1203536"/>
                  </a:lnTo>
                  <a:lnTo>
                    <a:pt x="461928" y="1186839"/>
                  </a:lnTo>
                  <a:lnTo>
                    <a:pt x="421827" y="1166883"/>
                  </a:lnTo>
                  <a:lnTo>
                    <a:pt x="383668" y="1143832"/>
                  </a:lnTo>
                  <a:lnTo>
                    <a:pt x="347615" y="1117852"/>
                  </a:lnTo>
                  <a:lnTo>
                    <a:pt x="313834" y="1089106"/>
                  </a:lnTo>
                  <a:lnTo>
                    <a:pt x="282488" y="1057760"/>
                  </a:lnTo>
                  <a:lnTo>
                    <a:pt x="253743" y="1023979"/>
                  </a:lnTo>
                  <a:lnTo>
                    <a:pt x="227764" y="987926"/>
                  </a:lnTo>
                  <a:lnTo>
                    <a:pt x="204714" y="949767"/>
                  </a:lnTo>
                  <a:lnTo>
                    <a:pt x="184758" y="909666"/>
                  </a:lnTo>
                  <a:lnTo>
                    <a:pt x="168062" y="867788"/>
                  </a:lnTo>
                  <a:lnTo>
                    <a:pt x="154789" y="824298"/>
                  </a:lnTo>
                  <a:lnTo>
                    <a:pt x="145105" y="779360"/>
                  </a:lnTo>
                  <a:lnTo>
                    <a:pt x="139173" y="733139"/>
                  </a:lnTo>
                  <a:lnTo>
                    <a:pt x="137159" y="685800"/>
                  </a:lnTo>
                  <a:lnTo>
                    <a:pt x="139173" y="638458"/>
                  </a:lnTo>
                  <a:lnTo>
                    <a:pt x="145105" y="592236"/>
                  </a:lnTo>
                  <a:lnTo>
                    <a:pt x="154789" y="547297"/>
                  </a:lnTo>
                  <a:lnTo>
                    <a:pt x="168062" y="503806"/>
                  </a:lnTo>
                  <a:lnTo>
                    <a:pt x="184758" y="461928"/>
                  </a:lnTo>
                  <a:lnTo>
                    <a:pt x="204714" y="421827"/>
                  </a:lnTo>
                  <a:lnTo>
                    <a:pt x="227764" y="383668"/>
                  </a:lnTo>
                  <a:lnTo>
                    <a:pt x="253743" y="347615"/>
                  </a:lnTo>
                  <a:lnTo>
                    <a:pt x="282488" y="313834"/>
                  </a:lnTo>
                  <a:lnTo>
                    <a:pt x="313834" y="282488"/>
                  </a:lnTo>
                  <a:lnTo>
                    <a:pt x="347615" y="253743"/>
                  </a:lnTo>
                  <a:lnTo>
                    <a:pt x="383668" y="227764"/>
                  </a:lnTo>
                  <a:lnTo>
                    <a:pt x="421827" y="204714"/>
                  </a:lnTo>
                  <a:lnTo>
                    <a:pt x="461928" y="184758"/>
                  </a:lnTo>
                  <a:lnTo>
                    <a:pt x="503806" y="168062"/>
                  </a:lnTo>
                  <a:lnTo>
                    <a:pt x="547297" y="154789"/>
                  </a:lnTo>
                  <a:lnTo>
                    <a:pt x="592236" y="145105"/>
                  </a:lnTo>
                  <a:lnTo>
                    <a:pt x="638458" y="139173"/>
                  </a:lnTo>
                  <a:lnTo>
                    <a:pt x="685800" y="137160"/>
                  </a:lnTo>
                  <a:lnTo>
                    <a:pt x="1096721" y="137160"/>
                  </a:lnTo>
                  <a:lnTo>
                    <a:pt x="1083366" y="126954"/>
                  </a:lnTo>
                  <a:lnTo>
                    <a:pt x="1045074" y="101548"/>
                  </a:lnTo>
                  <a:lnTo>
                    <a:pt x="1005040" y="78696"/>
                  </a:lnTo>
                  <a:lnTo>
                    <a:pt x="963381" y="58514"/>
                  </a:lnTo>
                  <a:lnTo>
                    <a:pt x="920213" y="41118"/>
                  </a:lnTo>
                  <a:lnTo>
                    <a:pt x="875652" y="26625"/>
                  </a:lnTo>
                  <a:lnTo>
                    <a:pt x="829814" y="15151"/>
                  </a:lnTo>
                  <a:lnTo>
                    <a:pt x="782815" y="6811"/>
                  </a:lnTo>
                  <a:lnTo>
                    <a:pt x="734771" y="1722"/>
                  </a:lnTo>
                  <a:lnTo>
                    <a:pt x="685800" y="0"/>
                  </a:lnTo>
                  <a:close/>
                </a:path>
                <a:path w="1371600" h="1371600">
                  <a:moveTo>
                    <a:pt x="1096721" y="137160"/>
                  </a:moveTo>
                  <a:lnTo>
                    <a:pt x="685800" y="137160"/>
                  </a:lnTo>
                  <a:lnTo>
                    <a:pt x="733141" y="139173"/>
                  </a:lnTo>
                  <a:lnTo>
                    <a:pt x="779363" y="145105"/>
                  </a:lnTo>
                  <a:lnTo>
                    <a:pt x="824332" y="154798"/>
                  </a:lnTo>
                  <a:lnTo>
                    <a:pt x="867793" y="168062"/>
                  </a:lnTo>
                  <a:lnTo>
                    <a:pt x="909671" y="184758"/>
                  </a:lnTo>
                  <a:lnTo>
                    <a:pt x="949772" y="204714"/>
                  </a:lnTo>
                  <a:lnTo>
                    <a:pt x="987931" y="227764"/>
                  </a:lnTo>
                  <a:lnTo>
                    <a:pt x="1023984" y="253743"/>
                  </a:lnTo>
                  <a:lnTo>
                    <a:pt x="1057765" y="282488"/>
                  </a:lnTo>
                  <a:lnTo>
                    <a:pt x="1089111" y="313834"/>
                  </a:lnTo>
                  <a:lnTo>
                    <a:pt x="1117856" y="347615"/>
                  </a:lnTo>
                  <a:lnTo>
                    <a:pt x="1143835" y="383668"/>
                  </a:lnTo>
                  <a:lnTo>
                    <a:pt x="1166885" y="421827"/>
                  </a:lnTo>
                  <a:lnTo>
                    <a:pt x="1186841" y="461928"/>
                  </a:lnTo>
                  <a:lnTo>
                    <a:pt x="1203537" y="503806"/>
                  </a:lnTo>
                  <a:lnTo>
                    <a:pt x="1216810" y="547297"/>
                  </a:lnTo>
                  <a:lnTo>
                    <a:pt x="1226494" y="592236"/>
                  </a:lnTo>
                  <a:lnTo>
                    <a:pt x="1232426" y="638458"/>
                  </a:lnTo>
                  <a:lnTo>
                    <a:pt x="1234440" y="685800"/>
                  </a:lnTo>
                  <a:lnTo>
                    <a:pt x="1232426" y="733139"/>
                  </a:lnTo>
                  <a:lnTo>
                    <a:pt x="1226494" y="779360"/>
                  </a:lnTo>
                  <a:lnTo>
                    <a:pt x="1216810" y="824298"/>
                  </a:lnTo>
                  <a:lnTo>
                    <a:pt x="1203537" y="867788"/>
                  </a:lnTo>
                  <a:lnTo>
                    <a:pt x="1186841" y="909666"/>
                  </a:lnTo>
                  <a:lnTo>
                    <a:pt x="1166885" y="949767"/>
                  </a:lnTo>
                  <a:lnTo>
                    <a:pt x="1143835" y="987926"/>
                  </a:lnTo>
                  <a:lnTo>
                    <a:pt x="1117856" y="1023979"/>
                  </a:lnTo>
                  <a:lnTo>
                    <a:pt x="1089111" y="1057760"/>
                  </a:lnTo>
                  <a:lnTo>
                    <a:pt x="1057765" y="1089106"/>
                  </a:lnTo>
                  <a:lnTo>
                    <a:pt x="1023984" y="1117852"/>
                  </a:lnTo>
                  <a:lnTo>
                    <a:pt x="987931" y="1143832"/>
                  </a:lnTo>
                  <a:lnTo>
                    <a:pt x="949772" y="1166883"/>
                  </a:lnTo>
                  <a:lnTo>
                    <a:pt x="909671" y="1186839"/>
                  </a:lnTo>
                  <a:lnTo>
                    <a:pt x="867793" y="1203536"/>
                  </a:lnTo>
                  <a:lnTo>
                    <a:pt x="824284" y="1216813"/>
                  </a:lnTo>
                  <a:lnTo>
                    <a:pt x="779363" y="1226494"/>
                  </a:lnTo>
                  <a:lnTo>
                    <a:pt x="733141" y="1232426"/>
                  </a:lnTo>
                  <a:lnTo>
                    <a:pt x="685800" y="1234440"/>
                  </a:lnTo>
                  <a:lnTo>
                    <a:pt x="1096735" y="1234440"/>
                  </a:lnTo>
                  <a:lnTo>
                    <a:pt x="1154263" y="1186648"/>
                  </a:lnTo>
                  <a:lnTo>
                    <a:pt x="1186635" y="1154278"/>
                  </a:lnTo>
                  <a:lnTo>
                    <a:pt x="1216801" y="1119817"/>
                  </a:lnTo>
                  <a:lnTo>
                    <a:pt x="1244645" y="1083383"/>
                  </a:lnTo>
                  <a:lnTo>
                    <a:pt x="1270051" y="1045091"/>
                  </a:lnTo>
                  <a:lnTo>
                    <a:pt x="1292903" y="1005057"/>
                  </a:lnTo>
                  <a:lnTo>
                    <a:pt x="1313085" y="963397"/>
                  </a:lnTo>
                  <a:lnTo>
                    <a:pt x="1330481" y="920228"/>
                  </a:lnTo>
                  <a:lnTo>
                    <a:pt x="1344974" y="875665"/>
                  </a:lnTo>
                  <a:lnTo>
                    <a:pt x="1356448" y="829825"/>
                  </a:lnTo>
                  <a:lnTo>
                    <a:pt x="1364788" y="782823"/>
                  </a:lnTo>
                  <a:lnTo>
                    <a:pt x="1369877" y="734776"/>
                  </a:lnTo>
                  <a:lnTo>
                    <a:pt x="1371600" y="685800"/>
                  </a:lnTo>
                  <a:lnTo>
                    <a:pt x="1369877" y="636828"/>
                  </a:lnTo>
                  <a:lnTo>
                    <a:pt x="1364788" y="588784"/>
                  </a:lnTo>
                  <a:lnTo>
                    <a:pt x="1356448" y="541785"/>
                  </a:lnTo>
                  <a:lnTo>
                    <a:pt x="1344974" y="495947"/>
                  </a:lnTo>
                  <a:lnTo>
                    <a:pt x="1330481" y="451386"/>
                  </a:lnTo>
                  <a:lnTo>
                    <a:pt x="1313085" y="408218"/>
                  </a:lnTo>
                  <a:lnTo>
                    <a:pt x="1292903" y="366559"/>
                  </a:lnTo>
                  <a:lnTo>
                    <a:pt x="1270051" y="326525"/>
                  </a:lnTo>
                  <a:lnTo>
                    <a:pt x="1244645" y="288233"/>
                  </a:lnTo>
                  <a:lnTo>
                    <a:pt x="1216801" y="251798"/>
                  </a:lnTo>
                  <a:lnTo>
                    <a:pt x="1186635" y="217336"/>
                  </a:lnTo>
                  <a:lnTo>
                    <a:pt x="1154263" y="184964"/>
                  </a:lnTo>
                  <a:lnTo>
                    <a:pt x="1119789" y="154789"/>
                  </a:lnTo>
                  <a:lnTo>
                    <a:pt x="1096721" y="13716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 txBox="1"/>
            <p:nvPr/>
          </p:nvSpPr>
          <p:spPr>
            <a:xfrm>
              <a:off x="5062854" y="3278885"/>
              <a:ext cx="2441575" cy="2071370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12700" marR="140970" indent="-3175" algn="ctr">
                <a:lnSpc>
                  <a:spcPct val="100000"/>
                </a:lnSpc>
                <a:spcBef>
                  <a:spcPts val="90"/>
                </a:spcBef>
              </a:pPr>
              <a:r>
                <a:rPr sz="2000" b="1" spc="-10" dirty="0">
                  <a:solidFill>
                    <a:srgbClr val="FFFFFF"/>
                  </a:solidFill>
                  <a:latin typeface="Cambria"/>
                  <a:cs typeface="Cambria"/>
                </a:rPr>
                <a:t>Memperkuat  Stabilitas  Polhukhankam dan  </a:t>
              </a:r>
              <a:r>
                <a:rPr sz="2000" b="1" spc="-15" dirty="0">
                  <a:solidFill>
                    <a:srgbClr val="FFFFFF"/>
                  </a:solidFill>
                  <a:latin typeface="Cambria"/>
                  <a:cs typeface="Cambria"/>
                </a:rPr>
                <a:t>Transformasi  </a:t>
              </a:r>
              <a:r>
                <a:rPr sz="2000" b="1" spc="-10" dirty="0">
                  <a:solidFill>
                    <a:srgbClr val="FFFFFF"/>
                  </a:solidFill>
                  <a:latin typeface="Cambria"/>
                  <a:cs typeface="Cambria"/>
                </a:rPr>
                <a:t>Pelayanan</a:t>
              </a:r>
              <a:r>
                <a:rPr sz="2000" b="1" spc="55" dirty="0">
                  <a:solidFill>
                    <a:srgbClr val="FFFFFF"/>
                  </a:solidFill>
                  <a:latin typeface="Cambria"/>
                  <a:cs typeface="Cambria"/>
                </a:rPr>
                <a:t> </a:t>
              </a:r>
              <a:r>
                <a:rPr sz="2000" b="1" spc="-5" dirty="0">
                  <a:solidFill>
                    <a:srgbClr val="FFFFFF"/>
                  </a:solidFill>
                  <a:latin typeface="Cambria"/>
                  <a:cs typeface="Cambria"/>
                </a:rPr>
                <a:t>Publik</a:t>
              </a:r>
              <a:endParaRPr sz="2000">
                <a:latin typeface="Cambria"/>
                <a:cs typeface="Cambria"/>
              </a:endParaRPr>
            </a:p>
            <a:p>
              <a:pPr marR="5080" algn="r">
                <a:lnSpc>
                  <a:spcPct val="100000"/>
                </a:lnSpc>
                <a:spcBef>
                  <a:spcPts val="1235"/>
                </a:spcBef>
              </a:pPr>
              <a:r>
                <a:rPr sz="2400" b="1" dirty="0">
                  <a:solidFill>
                    <a:srgbClr val="767070"/>
                  </a:solidFill>
                  <a:latin typeface="Cambria"/>
                  <a:cs typeface="Cambria"/>
                </a:rPr>
                <a:t>3</a:t>
              </a:r>
              <a:endParaRPr sz="2400">
                <a:latin typeface="Cambria"/>
                <a:cs typeface="Cambria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4443984" y="4888991"/>
              <a:ext cx="1101089" cy="1101090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383023" y="4858511"/>
              <a:ext cx="1223010" cy="640841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437888" y="4873752"/>
              <a:ext cx="1115695" cy="536575"/>
            </a:xfrm>
            <a:custGeom>
              <a:avLst/>
              <a:gdLst/>
              <a:ahLst/>
              <a:cxnLst/>
              <a:rect l="l" t="t" r="r" b="b"/>
              <a:pathLst>
                <a:path w="1115695" h="536575">
                  <a:moveTo>
                    <a:pt x="557784" y="0"/>
                  </a:moveTo>
                  <a:lnTo>
                    <a:pt x="507594" y="2217"/>
                  </a:lnTo>
                  <a:lnTo>
                    <a:pt x="458642" y="8743"/>
                  </a:lnTo>
                  <a:lnTo>
                    <a:pt x="411116" y="19390"/>
                  </a:lnTo>
                  <a:lnTo>
                    <a:pt x="365204" y="33968"/>
                  </a:lnTo>
                  <a:lnTo>
                    <a:pt x="321096" y="52289"/>
                  </a:lnTo>
                  <a:lnTo>
                    <a:pt x="278981" y="74165"/>
                  </a:lnTo>
                  <a:lnTo>
                    <a:pt x="239047" y="99406"/>
                  </a:lnTo>
                  <a:lnTo>
                    <a:pt x="201485" y="127825"/>
                  </a:lnTo>
                  <a:lnTo>
                    <a:pt x="166482" y="159232"/>
                  </a:lnTo>
                  <a:lnTo>
                    <a:pt x="134229" y="193439"/>
                  </a:lnTo>
                  <a:lnTo>
                    <a:pt x="104913" y="230257"/>
                  </a:lnTo>
                  <a:lnTo>
                    <a:pt x="78724" y="269497"/>
                  </a:lnTo>
                  <a:lnTo>
                    <a:pt x="55850" y="310972"/>
                  </a:lnTo>
                  <a:lnTo>
                    <a:pt x="36482" y="354492"/>
                  </a:lnTo>
                  <a:lnTo>
                    <a:pt x="20808" y="399868"/>
                  </a:lnTo>
                  <a:lnTo>
                    <a:pt x="9016" y="446913"/>
                  </a:lnTo>
                  <a:lnTo>
                    <a:pt x="0" y="536448"/>
                  </a:lnTo>
                  <a:lnTo>
                    <a:pt x="1115567" y="536448"/>
                  </a:lnTo>
                  <a:lnTo>
                    <a:pt x="1106551" y="446913"/>
                  </a:lnTo>
                  <a:lnTo>
                    <a:pt x="1094759" y="399868"/>
                  </a:lnTo>
                  <a:lnTo>
                    <a:pt x="1079085" y="354492"/>
                  </a:lnTo>
                  <a:lnTo>
                    <a:pt x="1059717" y="310972"/>
                  </a:lnTo>
                  <a:lnTo>
                    <a:pt x="1036843" y="269497"/>
                  </a:lnTo>
                  <a:lnTo>
                    <a:pt x="1010654" y="230257"/>
                  </a:lnTo>
                  <a:lnTo>
                    <a:pt x="981338" y="193439"/>
                  </a:lnTo>
                  <a:lnTo>
                    <a:pt x="949085" y="159232"/>
                  </a:lnTo>
                  <a:lnTo>
                    <a:pt x="914082" y="127825"/>
                  </a:lnTo>
                  <a:lnTo>
                    <a:pt x="876520" y="99406"/>
                  </a:lnTo>
                  <a:lnTo>
                    <a:pt x="836586" y="74165"/>
                  </a:lnTo>
                  <a:lnTo>
                    <a:pt x="794471" y="52289"/>
                  </a:lnTo>
                  <a:lnTo>
                    <a:pt x="750363" y="33968"/>
                  </a:lnTo>
                  <a:lnTo>
                    <a:pt x="704451" y="19390"/>
                  </a:lnTo>
                  <a:lnTo>
                    <a:pt x="656925" y="8743"/>
                  </a:lnTo>
                  <a:lnTo>
                    <a:pt x="607973" y="2217"/>
                  </a:lnTo>
                  <a:lnTo>
                    <a:pt x="5577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255008" y="4745735"/>
              <a:ext cx="1479041" cy="1475994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309871" y="4760976"/>
              <a:ext cx="1371600" cy="1371600"/>
            </a:xfrm>
            <a:custGeom>
              <a:avLst/>
              <a:gdLst/>
              <a:ahLst/>
              <a:cxnLst/>
              <a:rect l="l" t="t" r="r" b="b"/>
              <a:pathLst>
                <a:path w="1371600" h="1371600">
                  <a:moveTo>
                    <a:pt x="685800" y="0"/>
                  </a:moveTo>
                  <a:lnTo>
                    <a:pt x="636828" y="1722"/>
                  </a:lnTo>
                  <a:lnTo>
                    <a:pt x="588784" y="6811"/>
                  </a:lnTo>
                  <a:lnTo>
                    <a:pt x="541785" y="15151"/>
                  </a:lnTo>
                  <a:lnTo>
                    <a:pt x="495947" y="26625"/>
                  </a:lnTo>
                  <a:lnTo>
                    <a:pt x="451386" y="41118"/>
                  </a:lnTo>
                  <a:lnTo>
                    <a:pt x="408218" y="58514"/>
                  </a:lnTo>
                  <a:lnTo>
                    <a:pt x="366559" y="78696"/>
                  </a:lnTo>
                  <a:lnTo>
                    <a:pt x="326525" y="101548"/>
                  </a:lnTo>
                  <a:lnTo>
                    <a:pt x="288233" y="126954"/>
                  </a:lnTo>
                  <a:lnTo>
                    <a:pt x="251798" y="154798"/>
                  </a:lnTo>
                  <a:lnTo>
                    <a:pt x="217336" y="184964"/>
                  </a:lnTo>
                  <a:lnTo>
                    <a:pt x="184964" y="217336"/>
                  </a:lnTo>
                  <a:lnTo>
                    <a:pt x="154798" y="251798"/>
                  </a:lnTo>
                  <a:lnTo>
                    <a:pt x="126954" y="288233"/>
                  </a:lnTo>
                  <a:lnTo>
                    <a:pt x="101548" y="326525"/>
                  </a:lnTo>
                  <a:lnTo>
                    <a:pt x="78696" y="366559"/>
                  </a:lnTo>
                  <a:lnTo>
                    <a:pt x="58514" y="408218"/>
                  </a:lnTo>
                  <a:lnTo>
                    <a:pt x="41118" y="451386"/>
                  </a:lnTo>
                  <a:lnTo>
                    <a:pt x="26625" y="495947"/>
                  </a:lnTo>
                  <a:lnTo>
                    <a:pt x="15151" y="541785"/>
                  </a:lnTo>
                  <a:lnTo>
                    <a:pt x="6811" y="588784"/>
                  </a:lnTo>
                  <a:lnTo>
                    <a:pt x="1722" y="636828"/>
                  </a:lnTo>
                  <a:lnTo>
                    <a:pt x="0" y="685800"/>
                  </a:lnTo>
                  <a:lnTo>
                    <a:pt x="1722" y="734776"/>
                  </a:lnTo>
                  <a:lnTo>
                    <a:pt x="6811" y="782823"/>
                  </a:lnTo>
                  <a:lnTo>
                    <a:pt x="15151" y="829825"/>
                  </a:lnTo>
                  <a:lnTo>
                    <a:pt x="26625" y="875665"/>
                  </a:lnTo>
                  <a:lnTo>
                    <a:pt x="41118" y="920228"/>
                  </a:lnTo>
                  <a:lnTo>
                    <a:pt x="58514" y="963397"/>
                  </a:lnTo>
                  <a:lnTo>
                    <a:pt x="78696" y="1005057"/>
                  </a:lnTo>
                  <a:lnTo>
                    <a:pt x="101548" y="1045091"/>
                  </a:lnTo>
                  <a:lnTo>
                    <a:pt x="126954" y="1083383"/>
                  </a:lnTo>
                  <a:lnTo>
                    <a:pt x="154798" y="1119817"/>
                  </a:lnTo>
                  <a:lnTo>
                    <a:pt x="184964" y="1154278"/>
                  </a:lnTo>
                  <a:lnTo>
                    <a:pt x="217336" y="1186648"/>
                  </a:lnTo>
                  <a:lnTo>
                    <a:pt x="251798" y="1216813"/>
                  </a:lnTo>
                  <a:lnTo>
                    <a:pt x="288233" y="1244656"/>
                  </a:lnTo>
                  <a:lnTo>
                    <a:pt x="326525" y="1270060"/>
                  </a:lnTo>
                  <a:lnTo>
                    <a:pt x="366559" y="1292911"/>
                  </a:lnTo>
                  <a:lnTo>
                    <a:pt x="408218" y="1313091"/>
                  </a:lnTo>
                  <a:lnTo>
                    <a:pt x="451386" y="1330485"/>
                  </a:lnTo>
                  <a:lnTo>
                    <a:pt x="495947" y="1344977"/>
                  </a:lnTo>
                  <a:lnTo>
                    <a:pt x="541785" y="1356450"/>
                  </a:lnTo>
                  <a:lnTo>
                    <a:pt x="588784" y="1364789"/>
                  </a:lnTo>
                  <a:lnTo>
                    <a:pt x="636828" y="1369878"/>
                  </a:lnTo>
                  <a:lnTo>
                    <a:pt x="685800" y="1371600"/>
                  </a:lnTo>
                  <a:lnTo>
                    <a:pt x="734771" y="1369878"/>
                  </a:lnTo>
                  <a:lnTo>
                    <a:pt x="782815" y="1364789"/>
                  </a:lnTo>
                  <a:lnTo>
                    <a:pt x="829814" y="1356450"/>
                  </a:lnTo>
                  <a:lnTo>
                    <a:pt x="875652" y="1344977"/>
                  </a:lnTo>
                  <a:lnTo>
                    <a:pt x="920213" y="1330485"/>
                  </a:lnTo>
                  <a:lnTo>
                    <a:pt x="963381" y="1313091"/>
                  </a:lnTo>
                  <a:lnTo>
                    <a:pt x="1005040" y="1292911"/>
                  </a:lnTo>
                  <a:lnTo>
                    <a:pt x="1045074" y="1270060"/>
                  </a:lnTo>
                  <a:lnTo>
                    <a:pt x="1083366" y="1244656"/>
                  </a:lnTo>
                  <a:lnTo>
                    <a:pt x="1096735" y="1234440"/>
                  </a:lnTo>
                  <a:lnTo>
                    <a:pt x="685800" y="1234440"/>
                  </a:lnTo>
                  <a:lnTo>
                    <a:pt x="638458" y="1232426"/>
                  </a:lnTo>
                  <a:lnTo>
                    <a:pt x="592236" y="1226494"/>
                  </a:lnTo>
                  <a:lnTo>
                    <a:pt x="547297" y="1216809"/>
                  </a:lnTo>
                  <a:lnTo>
                    <a:pt x="503806" y="1203536"/>
                  </a:lnTo>
                  <a:lnTo>
                    <a:pt x="461928" y="1186839"/>
                  </a:lnTo>
                  <a:lnTo>
                    <a:pt x="421827" y="1166883"/>
                  </a:lnTo>
                  <a:lnTo>
                    <a:pt x="383668" y="1143832"/>
                  </a:lnTo>
                  <a:lnTo>
                    <a:pt x="347615" y="1117852"/>
                  </a:lnTo>
                  <a:lnTo>
                    <a:pt x="313834" y="1089106"/>
                  </a:lnTo>
                  <a:lnTo>
                    <a:pt x="282488" y="1057760"/>
                  </a:lnTo>
                  <a:lnTo>
                    <a:pt x="253743" y="1023979"/>
                  </a:lnTo>
                  <a:lnTo>
                    <a:pt x="227764" y="987926"/>
                  </a:lnTo>
                  <a:lnTo>
                    <a:pt x="204714" y="949767"/>
                  </a:lnTo>
                  <a:lnTo>
                    <a:pt x="184758" y="909666"/>
                  </a:lnTo>
                  <a:lnTo>
                    <a:pt x="168062" y="867788"/>
                  </a:lnTo>
                  <a:lnTo>
                    <a:pt x="154789" y="824298"/>
                  </a:lnTo>
                  <a:lnTo>
                    <a:pt x="145105" y="779360"/>
                  </a:lnTo>
                  <a:lnTo>
                    <a:pt x="139173" y="733139"/>
                  </a:lnTo>
                  <a:lnTo>
                    <a:pt x="137160" y="685800"/>
                  </a:lnTo>
                  <a:lnTo>
                    <a:pt x="139173" y="638458"/>
                  </a:lnTo>
                  <a:lnTo>
                    <a:pt x="145105" y="592236"/>
                  </a:lnTo>
                  <a:lnTo>
                    <a:pt x="154789" y="547297"/>
                  </a:lnTo>
                  <a:lnTo>
                    <a:pt x="168062" y="503806"/>
                  </a:lnTo>
                  <a:lnTo>
                    <a:pt x="184758" y="461928"/>
                  </a:lnTo>
                  <a:lnTo>
                    <a:pt x="204714" y="421827"/>
                  </a:lnTo>
                  <a:lnTo>
                    <a:pt x="227764" y="383668"/>
                  </a:lnTo>
                  <a:lnTo>
                    <a:pt x="253743" y="347615"/>
                  </a:lnTo>
                  <a:lnTo>
                    <a:pt x="282488" y="313834"/>
                  </a:lnTo>
                  <a:lnTo>
                    <a:pt x="313834" y="282488"/>
                  </a:lnTo>
                  <a:lnTo>
                    <a:pt x="347615" y="253743"/>
                  </a:lnTo>
                  <a:lnTo>
                    <a:pt x="383668" y="227764"/>
                  </a:lnTo>
                  <a:lnTo>
                    <a:pt x="421827" y="204714"/>
                  </a:lnTo>
                  <a:lnTo>
                    <a:pt x="461928" y="184758"/>
                  </a:lnTo>
                  <a:lnTo>
                    <a:pt x="503806" y="168062"/>
                  </a:lnTo>
                  <a:lnTo>
                    <a:pt x="547297" y="154789"/>
                  </a:lnTo>
                  <a:lnTo>
                    <a:pt x="592236" y="145105"/>
                  </a:lnTo>
                  <a:lnTo>
                    <a:pt x="638458" y="139173"/>
                  </a:lnTo>
                  <a:lnTo>
                    <a:pt x="685800" y="137160"/>
                  </a:lnTo>
                  <a:lnTo>
                    <a:pt x="1096721" y="137160"/>
                  </a:lnTo>
                  <a:lnTo>
                    <a:pt x="1083366" y="126954"/>
                  </a:lnTo>
                  <a:lnTo>
                    <a:pt x="1045074" y="101548"/>
                  </a:lnTo>
                  <a:lnTo>
                    <a:pt x="1005040" y="78696"/>
                  </a:lnTo>
                  <a:lnTo>
                    <a:pt x="963381" y="58514"/>
                  </a:lnTo>
                  <a:lnTo>
                    <a:pt x="920213" y="41118"/>
                  </a:lnTo>
                  <a:lnTo>
                    <a:pt x="875652" y="26625"/>
                  </a:lnTo>
                  <a:lnTo>
                    <a:pt x="829814" y="15151"/>
                  </a:lnTo>
                  <a:lnTo>
                    <a:pt x="782815" y="6811"/>
                  </a:lnTo>
                  <a:lnTo>
                    <a:pt x="734771" y="1722"/>
                  </a:lnTo>
                  <a:lnTo>
                    <a:pt x="685800" y="0"/>
                  </a:lnTo>
                  <a:close/>
                </a:path>
                <a:path w="1371600" h="1371600">
                  <a:moveTo>
                    <a:pt x="1096721" y="137160"/>
                  </a:moveTo>
                  <a:lnTo>
                    <a:pt x="685800" y="137160"/>
                  </a:lnTo>
                  <a:lnTo>
                    <a:pt x="733141" y="139173"/>
                  </a:lnTo>
                  <a:lnTo>
                    <a:pt x="779363" y="145105"/>
                  </a:lnTo>
                  <a:lnTo>
                    <a:pt x="824332" y="154798"/>
                  </a:lnTo>
                  <a:lnTo>
                    <a:pt x="867793" y="168062"/>
                  </a:lnTo>
                  <a:lnTo>
                    <a:pt x="909671" y="184758"/>
                  </a:lnTo>
                  <a:lnTo>
                    <a:pt x="949772" y="204714"/>
                  </a:lnTo>
                  <a:lnTo>
                    <a:pt x="987931" y="227764"/>
                  </a:lnTo>
                  <a:lnTo>
                    <a:pt x="1023984" y="253743"/>
                  </a:lnTo>
                  <a:lnTo>
                    <a:pt x="1057765" y="282488"/>
                  </a:lnTo>
                  <a:lnTo>
                    <a:pt x="1089111" y="313834"/>
                  </a:lnTo>
                  <a:lnTo>
                    <a:pt x="1117856" y="347615"/>
                  </a:lnTo>
                  <a:lnTo>
                    <a:pt x="1143835" y="383668"/>
                  </a:lnTo>
                  <a:lnTo>
                    <a:pt x="1166885" y="421827"/>
                  </a:lnTo>
                  <a:lnTo>
                    <a:pt x="1186841" y="461928"/>
                  </a:lnTo>
                  <a:lnTo>
                    <a:pt x="1203537" y="503806"/>
                  </a:lnTo>
                  <a:lnTo>
                    <a:pt x="1216810" y="547297"/>
                  </a:lnTo>
                  <a:lnTo>
                    <a:pt x="1226494" y="592236"/>
                  </a:lnTo>
                  <a:lnTo>
                    <a:pt x="1232426" y="638458"/>
                  </a:lnTo>
                  <a:lnTo>
                    <a:pt x="1234439" y="685800"/>
                  </a:lnTo>
                  <a:lnTo>
                    <a:pt x="1232426" y="733139"/>
                  </a:lnTo>
                  <a:lnTo>
                    <a:pt x="1226494" y="779360"/>
                  </a:lnTo>
                  <a:lnTo>
                    <a:pt x="1216810" y="824298"/>
                  </a:lnTo>
                  <a:lnTo>
                    <a:pt x="1203537" y="867788"/>
                  </a:lnTo>
                  <a:lnTo>
                    <a:pt x="1186841" y="909666"/>
                  </a:lnTo>
                  <a:lnTo>
                    <a:pt x="1166885" y="949767"/>
                  </a:lnTo>
                  <a:lnTo>
                    <a:pt x="1143835" y="987926"/>
                  </a:lnTo>
                  <a:lnTo>
                    <a:pt x="1117856" y="1023979"/>
                  </a:lnTo>
                  <a:lnTo>
                    <a:pt x="1089111" y="1057760"/>
                  </a:lnTo>
                  <a:lnTo>
                    <a:pt x="1057765" y="1089106"/>
                  </a:lnTo>
                  <a:lnTo>
                    <a:pt x="1023984" y="1117852"/>
                  </a:lnTo>
                  <a:lnTo>
                    <a:pt x="987931" y="1143832"/>
                  </a:lnTo>
                  <a:lnTo>
                    <a:pt x="949772" y="1166883"/>
                  </a:lnTo>
                  <a:lnTo>
                    <a:pt x="909671" y="1186839"/>
                  </a:lnTo>
                  <a:lnTo>
                    <a:pt x="867793" y="1203536"/>
                  </a:lnTo>
                  <a:lnTo>
                    <a:pt x="824284" y="1216813"/>
                  </a:lnTo>
                  <a:lnTo>
                    <a:pt x="779363" y="1226494"/>
                  </a:lnTo>
                  <a:lnTo>
                    <a:pt x="733141" y="1232426"/>
                  </a:lnTo>
                  <a:lnTo>
                    <a:pt x="685800" y="1234440"/>
                  </a:lnTo>
                  <a:lnTo>
                    <a:pt x="1096735" y="1234440"/>
                  </a:lnTo>
                  <a:lnTo>
                    <a:pt x="1154263" y="1186648"/>
                  </a:lnTo>
                  <a:lnTo>
                    <a:pt x="1186635" y="1154278"/>
                  </a:lnTo>
                  <a:lnTo>
                    <a:pt x="1216801" y="1119817"/>
                  </a:lnTo>
                  <a:lnTo>
                    <a:pt x="1244645" y="1083383"/>
                  </a:lnTo>
                  <a:lnTo>
                    <a:pt x="1270051" y="1045091"/>
                  </a:lnTo>
                  <a:lnTo>
                    <a:pt x="1292903" y="1005057"/>
                  </a:lnTo>
                  <a:lnTo>
                    <a:pt x="1313085" y="963397"/>
                  </a:lnTo>
                  <a:lnTo>
                    <a:pt x="1330481" y="920228"/>
                  </a:lnTo>
                  <a:lnTo>
                    <a:pt x="1344974" y="875665"/>
                  </a:lnTo>
                  <a:lnTo>
                    <a:pt x="1356448" y="829825"/>
                  </a:lnTo>
                  <a:lnTo>
                    <a:pt x="1364788" y="782823"/>
                  </a:lnTo>
                  <a:lnTo>
                    <a:pt x="1369877" y="734776"/>
                  </a:lnTo>
                  <a:lnTo>
                    <a:pt x="1371600" y="685800"/>
                  </a:lnTo>
                  <a:lnTo>
                    <a:pt x="1369877" y="636828"/>
                  </a:lnTo>
                  <a:lnTo>
                    <a:pt x="1364788" y="588784"/>
                  </a:lnTo>
                  <a:lnTo>
                    <a:pt x="1356448" y="541785"/>
                  </a:lnTo>
                  <a:lnTo>
                    <a:pt x="1344974" y="495947"/>
                  </a:lnTo>
                  <a:lnTo>
                    <a:pt x="1330481" y="451386"/>
                  </a:lnTo>
                  <a:lnTo>
                    <a:pt x="1313085" y="408218"/>
                  </a:lnTo>
                  <a:lnTo>
                    <a:pt x="1292903" y="366559"/>
                  </a:lnTo>
                  <a:lnTo>
                    <a:pt x="1270051" y="326525"/>
                  </a:lnTo>
                  <a:lnTo>
                    <a:pt x="1244645" y="288233"/>
                  </a:lnTo>
                  <a:lnTo>
                    <a:pt x="1216801" y="251798"/>
                  </a:lnTo>
                  <a:lnTo>
                    <a:pt x="1186635" y="217336"/>
                  </a:lnTo>
                  <a:lnTo>
                    <a:pt x="1154263" y="184964"/>
                  </a:lnTo>
                  <a:lnTo>
                    <a:pt x="1119789" y="154789"/>
                  </a:lnTo>
                  <a:lnTo>
                    <a:pt x="1096721" y="13716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 txBox="1"/>
            <p:nvPr/>
          </p:nvSpPr>
          <p:spPr>
            <a:xfrm>
              <a:off x="4878451" y="4975986"/>
              <a:ext cx="206375" cy="39116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2400" b="1" dirty="0">
                  <a:solidFill>
                    <a:srgbClr val="767070"/>
                  </a:solidFill>
                  <a:latin typeface="Cambria"/>
                  <a:cs typeface="Cambria"/>
                </a:rPr>
                <a:t>4</a:t>
              </a:r>
              <a:endParaRPr sz="2400">
                <a:latin typeface="Cambria"/>
                <a:cs typeface="Cambria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4023359" y="2901695"/>
              <a:ext cx="1101089" cy="1101089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3962400" y="2871216"/>
              <a:ext cx="1223010" cy="640841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017264" y="2886455"/>
              <a:ext cx="1115695" cy="536575"/>
            </a:xfrm>
            <a:custGeom>
              <a:avLst/>
              <a:gdLst/>
              <a:ahLst/>
              <a:cxnLst/>
              <a:rect l="l" t="t" r="r" b="b"/>
              <a:pathLst>
                <a:path w="1115695" h="536575">
                  <a:moveTo>
                    <a:pt x="557784" y="0"/>
                  </a:moveTo>
                  <a:lnTo>
                    <a:pt x="507594" y="2217"/>
                  </a:lnTo>
                  <a:lnTo>
                    <a:pt x="458642" y="8743"/>
                  </a:lnTo>
                  <a:lnTo>
                    <a:pt x="411116" y="19390"/>
                  </a:lnTo>
                  <a:lnTo>
                    <a:pt x="365204" y="33968"/>
                  </a:lnTo>
                  <a:lnTo>
                    <a:pt x="321096" y="52289"/>
                  </a:lnTo>
                  <a:lnTo>
                    <a:pt x="278981" y="74165"/>
                  </a:lnTo>
                  <a:lnTo>
                    <a:pt x="239047" y="99406"/>
                  </a:lnTo>
                  <a:lnTo>
                    <a:pt x="201485" y="127825"/>
                  </a:lnTo>
                  <a:lnTo>
                    <a:pt x="166482" y="159232"/>
                  </a:lnTo>
                  <a:lnTo>
                    <a:pt x="134229" y="193439"/>
                  </a:lnTo>
                  <a:lnTo>
                    <a:pt x="104913" y="230257"/>
                  </a:lnTo>
                  <a:lnTo>
                    <a:pt x="78724" y="269497"/>
                  </a:lnTo>
                  <a:lnTo>
                    <a:pt x="55850" y="310972"/>
                  </a:lnTo>
                  <a:lnTo>
                    <a:pt x="36482" y="354492"/>
                  </a:lnTo>
                  <a:lnTo>
                    <a:pt x="20808" y="399868"/>
                  </a:lnTo>
                  <a:lnTo>
                    <a:pt x="9016" y="446913"/>
                  </a:lnTo>
                  <a:lnTo>
                    <a:pt x="0" y="536448"/>
                  </a:lnTo>
                  <a:lnTo>
                    <a:pt x="1115568" y="536448"/>
                  </a:lnTo>
                  <a:lnTo>
                    <a:pt x="1106551" y="446913"/>
                  </a:lnTo>
                  <a:lnTo>
                    <a:pt x="1094759" y="399868"/>
                  </a:lnTo>
                  <a:lnTo>
                    <a:pt x="1079085" y="354492"/>
                  </a:lnTo>
                  <a:lnTo>
                    <a:pt x="1059717" y="310972"/>
                  </a:lnTo>
                  <a:lnTo>
                    <a:pt x="1036843" y="269497"/>
                  </a:lnTo>
                  <a:lnTo>
                    <a:pt x="1010654" y="230257"/>
                  </a:lnTo>
                  <a:lnTo>
                    <a:pt x="981338" y="193439"/>
                  </a:lnTo>
                  <a:lnTo>
                    <a:pt x="949085" y="159232"/>
                  </a:lnTo>
                  <a:lnTo>
                    <a:pt x="914082" y="127825"/>
                  </a:lnTo>
                  <a:lnTo>
                    <a:pt x="876520" y="99406"/>
                  </a:lnTo>
                  <a:lnTo>
                    <a:pt x="836586" y="74165"/>
                  </a:lnTo>
                  <a:lnTo>
                    <a:pt x="794471" y="52289"/>
                  </a:lnTo>
                  <a:lnTo>
                    <a:pt x="750363" y="33968"/>
                  </a:lnTo>
                  <a:lnTo>
                    <a:pt x="704451" y="19390"/>
                  </a:lnTo>
                  <a:lnTo>
                    <a:pt x="656925" y="8743"/>
                  </a:lnTo>
                  <a:lnTo>
                    <a:pt x="607973" y="2217"/>
                  </a:lnTo>
                  <a:lnTo>
                    <a:pt x="5577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3834384" y="2752344"/>
              <a:ext cx="1479041" cy="1475993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3889247" y="2767583"/>
              <a:ext cx="1371600" cy="1371600"/>
            </a:xfrm>
            <a:custGeom>
              <a:avLst/>
              <a:gdLst/>
              <a:ahLst/>
              <a:cxnLst/>
              <a:rect l="l" t="t" r="r" b="b"/>
              <a:pathLst>
                <a:path w="1371600" h="1371600">
                  <a:moveTo>
                    <a:pt x="685800" y="0"/>
                  </a:moveTo>
                  <a:lnTo>
                    <a:pt x="636828" y="1722"/>
                  </a:lnTo>
                  <a:lnTo>
                    <a:pt x="588784" y="6811"/>
                  </a:lnTo>
                  <a:lnTo>
                    <a:pt x="541785" y="15151"/>
                  </a:lnTo>
                  <a:lnTo>
                    <a:pt x="495947" y="26625"/>
                  </a:lnTo>
                  <a:lnTo>
                    <a:pt x="451386" y="41118"/>
                  </a:lnTo>
                  <a:lnTo>
                    <a:pt x="408218" y="58514"/>
                  </a:lnTo>
                  <a:lnTo>
                    <a:pt x="366559" y="78696"/>
                  </a:lnTo>
                  <a:lnTo>
                    <a:pt x="326525" y="101548"/>
                  </a:lnTo>
                  <a:lnTo>
                    <a:pt x="288233" y="126954"/>
                  </a:lnTo>
                  <a:lnTo>
                    <a:pt x="251798" y="154798"/>
                  </a:lnTo>
                  <a:lnTo>
                    <a:pt x="217336" y="184964"/>
                  </a:lnTo>
                  <a:lnTo>
                    <a:pt x="184964" y="217336"/>
                  </a:lnTo>
                  <a:lnTo>
                    <a:pt x="154798" y="251798"/>
                  </a:lnTo>
                  <a:lnTo>
                    <a:pt x="126954" y="288233"/>
                  </a:lnTo>
                  <a:lnTo>
                    <a:pt x="101548" y="326525"/>
                  </a:lnTo>
                  <a:lnTo>
                    <a:pt x="78696" y="366559"/>
                  </a:lnTo>
                  <a:lnTo>
                    <a:pt x="58514" y="408218"/>
                  </a:lnTo>
                  <a:lnTo>
                    <a:pt x="41118" y="451386"/>
                  </a:lnTo>
                  <a:lnTo>
                    <a:pt x="26625" y="495947"/>
                  </a:lnTo>
                  <a:lnTo>
                    <a:pt x="15151" y="541785"/>
                  </a:lnTo>
                  <a:lnTo>
                    <a:pt x="6811" y="588784"/>
                  </a:lnTo>
                  <a:lnTo>
                    <a:pt x="1722" y="636828"/>
                  </a:lnTo>
                  <a:lnTo>
                    <a:pt x="0" y="685800"/>
                  </a:lnTo>
                  <a:lnTo>
                    <a:pt x="1722" y="734771"/>
                  </a:lnTo>
                  <a:lnTo>
                    <a:pt x="6811" y="782815"/>
                  </a:lnTo>
                  <a:lnTo>
                    <a:pt x="15151" y="829814"/>
                  </a:lnTo>
                  <a:lnTo>
                    <a:pt x="26625" y="875652"/>
                  </a:lnTo>
                  <a:lnTo>
                    <a:pt x="41118" y="920213"/>
                  </a:lnTo>
                  <a:lnTo>
                    <a:pt x="58514" y="963381"/>
                  </a:lnTo>
                  <a:lnTo>
                    <a:pt x="78696" y="1005040"/>
                  </a:lnTo>
                  <a:lnTo>
                    <a:pt x="101548" y="1045074"/>
                  </a:lnTo>
                  <a:lnTo>
                    <a:pt x="126954" y="1083366"/>
                  </a:lnTo>
                  <a:lnTo>
                    <a:pt x="154798" y="1119801"/>
                  </a:lnTo>
                  <a:lnTo>
                    <a:pt x="184964" y="1154263"/>
                  </a:lnTo>
                  <a:lnTo>
                    <a:pt x="217336" y="1186635"/>
                  </a:lnTo>
                  <a:lnTo>
                    <a:pt x="251810" y="1216810"/>
                  </a:lnTo>
                  <a:lnTo>
                    <a:pt x="288233" y="1244645"/>
                  </a:lnTo>
                  <a:lnTo>
                    <a:pt x="326525" y="1270051"/>
                  </a:lnTo>
                  <a:lnTo>
                    <a:pt x="366559" y="1292903"/>
                  </a:lnTo>
                  <a:lnTo>
                    <a:pt x="408218" y="1313085"/>
                  </a:lnTo>
                  <a:lnTo>
                    <a:pt x="451386" y="1330481"/>
                  </a:lnTo>
                  <a:lnTo>
                    <a:pt x="495947" y="1344974"/>
                  </a:lnTo>
                  <a:lnTo>
                    <a:pt x="541785" y="1356448"/>
                  </a:lnTo>
                  <a:lnTo>
                    <a:pt x="588784" y="1364788"/>
                  </a:lnTo>
                  <a:lnTo>
                    <a:pt x="636828" y="1369877"/>
                  </a:lnTo>
                  <a:lnTo>
                    <a:pt x="685800" y="1371599"/>
                  </a:lnTo>
                  <a:lnTo>
                    <a:pt x="734771" y="1369877"/>
                  </a:lnTo>
                  <a:lnTo>
                    <a:pt x="782815" y="1364788"/>
                  </a:lnTo>
                  <a:lnTo>
                    <a:pt x="829814" y="1356448"/>
                  </a:lnTo>
                  <a:lnTo>
                    <a:pt x="875652" y="1344974"/>
                  </a:lnTo>
                  <a:lnTo>
                    <a:pt x="920213" y="1330481"/>
                  </a:lnTo>
                  <a:lnTo>
                    <a:pt x="963381" y="1313085"/>
                  </a:lnTo>
                  <a:lnTo>
                    <a:pt x="1005040" y="1292903"/>
                  </a:lnTo>
                  <a:lnTo>
                    <a:pt x="1045074" y="1270051"/>
                  </a:lnTo>
                  <a:lnTo>
                    <a:pt x="1083366" y="1244645"/>
                  </a:lnTo>
                  <a:lnTo>
                    <a:pt x="1096721" y="1234439"/>
                  </a:lnTo>
                  <a:lnTo>
                    <a:pt x="685800" y="1234439"/>
                  </a:lnTo>
                  <a:lnTo>
                    <a:pt x="638458" y="1232426"/>
                  </a:lnTo>
                  <a:lnTo>
                    <a:pt x="592236" y="1226494"/>
                  </a:lnTo>
                  <a:lnTo>
                    <a:pt x="547267" y="1216801"/>
                  </a:lnTo>
                  <a:lnTo>
                    <a:pt x="503806" y="1203537"/>
                  </a:lnTo>
                  <a:lnTo>
                    <a:pt x="461928" y="1186841"/>
                  </a:lnTo>
                  <a:lnTo>
                    <a:pt x="421827" y="1166885"/>
                  </a:lnTo>
                  <a:lnTo>
                    <a:pt x="383668" y="1143835"/>
                  </a:lnTo>
                  <a:lnTo>
                    <a:pt x="347615" y="1117856"/>
                  </a:lnTo>
                  <a:lnTo>
                    <a:pt x="313834" y="1089111"/>
                  </a:lnTo>
                  <a:lnTo>
                    <a:pt x="282488" y="1057765"/>
                  </a:lnTo>
                  <a:lnTo>
                    <a:pt x="253743" y="1023984"/>
                  </a:lnTo>
                  <a:lnTo>
                    <a:pt x="227764" y="987931"/>
                  </a:lnTo>
                  <a:lnTo>
                    <a:pt x="204714" y="949772"/>
                  </a:lnTo>
                  <a:lnTo>
                    <a:pt x="184758" y="909671"/>
                  </a:lnTo>
                  <a:lnTo>
                    <a:pt x="168062" y="867793"/>
                  </a:lnTo>
                  <a:lnTo>
                    <a:pt x="154789" y="824302"/>
                  </a:lnTo>
                  <a:lnTo>
                    <a:pt x="145105" y="779363"/>
                  </a:lnTo>
                  <a:lnTo>
                    <a:pt x="139173" y="733141"/>
                  </a:lnTo>
                  <a:lnTo>
                    <a:pt x="137160" y="685800"/>
                  </a:lnTo>
                  <a:lnTo>
                    <a:pt x="139173" y="638458"/>
                  </a:lnTo>
                  <a:lnTo>
                    <a:pt x="145105" y="592236"/>
                  </a:lnTo>
                  <a:lnTo>
                    <a:pt x="154789" y="547297"/>
                  </a:lnTo>
                  <a:lnTo>
                    <a:pt x="168062" y="503806"/>
                  </a:lnTo>
                  <a:lnTo>
                    <a:pt x="184758" y="461928"/>
                  </a:lnTo>
                  <a:lnTo>
                    <a:pt x="204714" y="421827"/>
                  </a:lnTo>
                  <a:lnTo>
                    <a:pt x="227764" y="383668"/>
                  </a:lnTo>
                  <a:lnTo>
                    <a:pt x="253743" y="347615"/>
                  </a:lnTo>
                  <a:lnTo>
                    <a:pt x="282488" y="313834"/>
                  </a:lnTo>
                  <a:lnTo>
                    <a:pt x="313834" y="282488"/>
                  </a:lnTo>
                  <a:lnTo>
                    <a:pt x="347615" y="253743"/>
                  </a:lnTo>
                  <a:lnTo>
                    <a:pt x="383668" y="227764"/>
                  </a:lnTo>
                  <a:lnTo>
                    <a:pt x="421827" y="204714"/>
                  </a:lnTo>
                  <a:lnTo>
                    <a:pt x="461928" y="184758"/>
                  </a:lnTo>
                  <a:lnTo>
                    <a:pt x="503806" y="168062"/>
                  </a:lnTo>
                  <a:lnTo>
                    <a:pt x="547297" y="154789"/>
                  </a:lnTo>
                  <a:lnTo>
                    <a:pt x="592236" y="145105"/>
                  </a:lnTo>
                  <a:lnTo>
                    <a:pt x="638458" y="139173"/>
                  </a:lnTo>
                  <a:lnTo>
                    <a:pt x="685800" y="137160"/>
                  </a:lnTo>
                  <a:lnTo>
                    <a:pt x="1096721" y="137160"/>
                  </a:lnTo>
                  <a:lnTo>
                    <a:pt x="1083366" y="126954"/>
                  </a:lnTo>
                  <a:lnTo>
                    <a:pt x="1045074" y="101548"/>
                  </a:lnTo>
                  <a:lnTo>
                    <a:pt x="1005040" y="78696"/>
                  </a:lnTo>
                  <a:lnTo>
                    <a:pt x="963381" y="58514"/>
                  </a:lnTo>
                  <a:lnTo>
                    <a:pt x="920213" y="41118"/>
                  </a:lnTo>
                  <a:lnTo>
                    <a:pt x="875652" y="26625"/>
                  </a:lnTo>
                  <a:lnTo>
                    <a:pt x="829814" y="15151"/>
                  </a:lnTo>
                  <a:lnTo>
                    <a:pt x="782815" y="6811"/>
                  </a:lnTo>
                  <a:lnTo>
                    <a:pt x="734771" y="1722"/>
                  </a:lnTo>
                  <a:lnTo>
                    <a:pt x="685800" y="0"/>
                  </a:lnTo>
                  <a:close/>
                </a:path>
                <a:path w="1371600" h="1371600">
                  <a:moveTo>
                    <a:pt x="1096721" y="137160"/>
                  </a:moveTo>
                  <a:lnTo>
                    <a:pt x="685800" y="137160"/>
                  </a:lnTo>
                  <a:lnTo>
                    <a:pt x="733141" y="139173"/>
                  </a:lnTo>
                  <a:lnTo>
                    <a:pt x="779363" y="145105"/>
                  </a:lnTo>
                  <a:lnTo>
                    <a:pt x="824332" y="154798"/>
                  </a:lnTo>
                  <a:lnTo>
                    <a:pt x="867793" y="168062"/>
                  </a:lnTo>
                  <a:lnTo>
                    <a:pt x="909671" y="184758"/>
                  </a:lnTo>
                  <a:lnTo>
                    <a:pt x="949772" y="204714"/>
                  </a:lnTo>
                  <a:lnTo>
                    <a:pt x="987931" y="227764"/>
                  </a:lnTo>
                  <a:lnTo>
                    <a:pt x="1023984" y="253743"/>
                  </a:lnTo>
                  <a:lnTo>
                    <a:pt x="1057765" y="282488"/>
                  </a:lnTo>
                  <a:lnTo>
                    <a:pt x="1089111" y="313834"/>
                  </a:lnTo>
                  <a:lnTo>
                    <a:pt x="1117856" y="347615"/>
                  </a:lnTo>
                  <a:lnTo>
                    <a:pt x="1143835" y="383668"/>
                  </a:lnTo>
                  <a:lnTo>
                    <a:pt x="1166885" y="421827"/>
                  </a:lnTo>
                  <a:lnTo>
                    <a:pt x="1186841" y="461928"/>
                  </a:lnTo>
                  <a:lnTo>
                    <a:pt x="1203537" y="503806"/>
                  </a:lnTo>
                  <a:lnTo>
                    <a:pt x="1216810" y="547297"/>
                  </a:lnTo>
                  <a:lnTo>
                    <a:pt x="1226494" y="592236"/>
                  </a:lnTo>
                  <a:lnTo>
                    <a:pt x="1232426" y="638458"/>
                  </a:lnTo>
                  <a:lnTo>
                    <a:pt x="1234439" y="685800"/>
                  </a:lnTo>
                  <a:lnTo>
                    <a:pt x="1232426" y="733141"/>
                  </a:lnTo>
                  <a:lnTo>
                    <a:pt x="1226494" y="779363"/>
                  </a:lnTo>
                  <a:lnTo>
                    <a:pt x="1216810" y="824302"/>
                  </a:lnTo>
                  <a:lnTo>
                    <a:pt x="1203537" y="867793"/>
                  </a:lnTo>
                  <a:lnTo>
                    <a:pt x="1186841" y="909671"/>
                  </a:lnTo>
                  <a:lnTo>
                    <a:pt x="1166885" y="949772"/>
                  </a:lnTo>
                  <a:lnTo>
                    <a:pt x="1143835" y="987931"/>
                  </a:lnTo>
                  <a:lnTo>
                    <a:pt x="1117856" y="1023984"/>
                  </a:lnTo>
                  <a:lnTo>
                    <a:pt x="1089111" y="1057765"/>
                  </a:lnTo>
                  <a:lnTo>
                    <a:pt x="1057765" y="1089111"/>
                  </a:lnTo>
                  <a:lnTo>
                    <a:pt x="1023984" y="1117856"/>
                  </a:lnTo>
                  <a:lnTo>
                    <a:pt x="987931" y="1143835"/>
                  </a:lnTo>
                  <a:lnTo>
                    <a:pt x="949772" y="1166885"/>
                  </a:lnTo>
                  <a:lnTo>
                    <a:pt x="909671" y="1186841"/>
                  </a:lnTo>
                  <a:lnTo>
                    <a:pt x="867793" y="1203537"/>
                  </a:lnTo>
                  <a:lnTo>
                    <a:pt x="824302" y="1216810"/>
                  </a:lnTo>
                  <a:lnTo>
                    <a:pt x="779363" y="1226494"/>
                  </a:lnTo>
                  <a:lnTo>
                    <a:pt x="733141" y="1232426"/>
                  </a:lnTo>
                  <a:lnTo>
                    <a:pt x="685800" y="1234439"/>
                  </a:lnTo>
                  <a:lnTo>
                    <a:pt x="1096721" y="1234439"/>
                  </a:lnTo>
                  <a:lnTo>
                    <a:pt x="1154263" y="1186635"/>
                  </a:lnTo>
                  <a:lnTo>
                    <a:pt x="1186635" y="1154263"/>
                  </a:lnTo>
                  <a:lnTo>
                    <a:pt x="1216801" y="1119801"/>
                  </a:lnTo>
                  <a:lnTo>
                    <a:pt x="1244645" y="1083366"/>
                  </a:lnTo>
                  <a:lnTo>
                    <a:pt x="1270051" y="1045074"/>
                  </a:lnTo>
                  <a:lnTo>
                    <a:pt x="1292903" y="1005040"/>
                  </a:lnTo>
                  <a:lnTo>
                    <a:pt x="1313085" y="963381"/>
                  </a:lnTo>
                  <a:lnTo>
                    <a:pt x="1330481" y="920213"/>
                  </a:lnTo>
                  <a:lnTo>
                    <a:pt x="1344974" y="875652"/>
                  </a:lnTo>
                  <a:lnTo>
                    <a:pt x="1356448" y="829814"/>
                  </a:lnTo>
                  <a:lnTo>
                    <a:pt x="1364788" y="782815"/>
                  </a:lnTo>
                  <a:lnTo>
                    <a:pt x="1369877" y="734771"/>
                  </a:lnTo>
                  <a:lnTo>
                    <a:pt x="1371600" y="685800"/>
                  </a:lnTo>
                  <a:lnTo>
                    <a:pt x="1369877" y="636828"/>
                  </a:lnTo>
                  <a:lnTo>
                    <a:pt x="1364788" y="588784"/>
                  </a:lnTo>
                  <a:lnTo>
                    <a:pt x="1356448" y="541785"/>
                  </a:lnTo>
                  <a:lnTo>
                    <a:pt x="1344974" y="495947"/>
                  </a:lnTo>
                  <a:lnTo>
                    <a:pt x="1330481" y="451386"/>
                  </a:lnTo>
                  <a:lnTo>
                    <a:pt x="1313085" y="408218"/>
                  </a:lnTo>
                  <a:lnTo>
                    <a:pt x="1292903" y="366559"/>
                  </a:lnTo>
                  <a:lnTo>
                    <a:pt x="1270051" y="326525"/>
                  </a:lnTo>
                  <a:lnTo>
                    <a:pt x="1244645" y="288233"/>
                  </a:lnTo>
                  <a:lnTo>
                    <a:pt x="1216801" y="251798"/>
                  </a:lnTo>
                  <a:lnTo>
                    <a:pt x="1186635" y="217336"/>
                  </a:lnTo>
                  <a:lnTo>
                    <a:pt x="1154263" y="184964"/>
                  </a:lnTo>
                  <a:lnTo>
                    <a:pt x="1119789" y="154789"/>
                  </a:lnTo>
                  <a:lnTo>
                    <a:pt x="1096721" y="13716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 txBox="1"/>
            <p:nvPr/>
          </p:nvSpPr>
          <p:spPr>
            <a:xfrm>
              <a:off x="4459351" y="2981705"/>
              <a:ext cx="206375" cy="39116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2400" b="1" dirty="0">
                  <a:solidFill>
                    <a:srgbClr val="767070"/>
                  </a:solidFill>
                  <a:latin typeface="Cambria"/>
                  <a:cs typeface="Cambria"/>
                </a:rPr>
                <a:t>5</a:t>
              </a:r>
              <a:endParaRPr sz="2400">
                <a:latin typeface="Cambria"/>
                <a:cs typeface="Cambria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5937503" y="2255520"/>
              <a:ext cx="576072" cy="576072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724400" y="5446776"/>
              <a:ext cx="521208" cy="509016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7162800" y="5370576"/>
              <a:ext cx="573024" cy="573024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206240" y="3279647"/>
              <a:ext cx="719327" cy="719327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7540752" y="3419855"/>
              <a:ext cx="676655" cy="579120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7312152" y="841247"/>
              <a:ext cx="4087495" cy="429895"/>
            </a:xfrm>
            <a:custGeom>
              <a:avLst/>
              <a:gdLst/>
              <a:ahLst/>
              <a:cxnLst/>
              <a:rect l="l" t="t" r="r" b="b"/>
              <a:pathLst>
                <a:path w="4087495" h="429894">
                  <a:moveTo>
                    <a:pt x="4054348" y="0"/>
                  </a:moveTo>
                  <a:lnTo>
                    <a:pt x="33020" y="0"/>
                  </a:lnTo>
                  <a:lnTo>
                    <a:pt x="20145" y="2587"/>
                  </a:lnTo>
                  <a:lnTo>
                    <a:pt x="9651" y="9651"/>
                  </a:lnTo>
                  <a:lnTo>
                    <a:pt x="2587" y="20145"/>
                  </a:lnTo>
                  <a:lnTo>
                    <a:pt x="0" y="33019"/>
                  </a:lnTo>
                  <a:lnTo>
                    <a:pt x="0" y="396748"/>
                  </a:lnTo>
                  <a:lnTo>
                    <a:pt x="2587" y="409622"/>
                  </a:lnTo>
                  <a:lnTo>
                    <a:pt x="9652" y="420116"/>
                  </a:lnTo>
                  <a:lnTo>
                    <a:pt x="20145" y="427180"/>
                  </a:lnTo>
                  <a:lnTo>
                    <a:pt x="33020" y="429767"/>
                  </a:lnTo>
                  <a:lnTo>
                    <a:pt x="4054348" y="429767"/>
                  </a:lnTo>
                  <a:lnTo>
                    <a:pt x="4067222" y="427180"/>
                  </a:lnTo>
                  <a:lnTo>
                    <a:pt x="4077716" y="420116"/>
                  </a:lnTo>
                  <a:lnTo>
                    <a:pt x="4084780" y="409622"/>
                  </a:lnTo>
                  <a:lnTo>
                    <a:pt x="4087368" y="396748"/>
                  </a:lnTo>
                  <a:lnTo>
                    <a:pt x="4087368" y="33019"/>
                  </a:lnTo>
                  <a:lnTo>
                    <a:pt x="4084780" y="20145"/>
                  </a:lnTo>
                  <a:lnTo>
                    <a:pt x="4077716" y="9651"/>
                  </a:lnTo>
                  <a:lnTo>
                    <a:pt x="4067222" y="2587"/>
                  </a:lnTo>
                  <a:lnTo>
                    <a:pt x="4054348" y="0"/>
                  </a:lnTo>
                  <a:close/>
                </a:path>
              </a:pathLst>
            </a:custGeom>
            <a:solidFill>
              <a:srgbClr val="FFE6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7284719" y="832091"/>
              <a:ext cx="817626" cy="467118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7357871" y="850391"/>
              <a:ext cx="567690" cy="482346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7312152" y="859536"/>
              <a:ext cx="710565" cy="360045"/>
            </a:xfrm>
            <a:custGeom>
              <a:avLst/>
              <a:gdLst/>
              <a:ahLst/>
              <a:cxnLst/>
              <a:rect l="l" t="t" r="r" b="b"/>
              <a:pathLst>
                <a:path w="710565" h="360044">
                  <a:moveTo>
                    <a:pt x="355092" y="0"/>
                  </a:moveTo>
                  <a:lnTo>
                    <a:pt x="0" y="0"/>
                  </a:lnTo>
                  <a:lnTo>
                    <a:pt x="0" y="359663"/>
                  </a:lnTo>
                  <a:lnTo>
                    <a:pt x="355092" y="359663"/>
                  </a:lnTo>
                  <a:lnTo>
                    <a:pt x="418913" y="356766"/>
                  </a:lnTo>
                  <a:lnTo>
                    <a:pt x="478985" y="348412"/>
                  </a:lnTo>
                  <a:lnTo>
                    <a:pt x="534303" y="335110"/>
                  </a:lnTo>
                  <a:lnTo>
                    <a:pt x="583863" y="317368"/>
                  </a:lnTo>
                  <a:lnTo>
                    <a:pt x="626662" y="295693"/>
                  </a:lnTo>
                  <a:lnTo>
                    <a:pt x="661698" y="270594"/>
                  </a:lnTo>
                  <a:lnTo>
                    <a:pt x="687965" y="242579"/>
                  </a:lnTo>
                  <a:lnTo>
                    <a:pt x="710183" y="179831"/>
                  </a:lnTo>
                  <a:lnTo>
                    <a:pt x="704462" y="147508"/>
                  </a:lnTo>
                  <a:lnTo>
                    <a:pt x="661698" y="89069"/>
                  </a:lnTo>
                  <a:lnTo>
                    <a:pt x="626662" y="63970"/>
                  </a:lnTo>
                  <a:lnTo>
                    <a:pt x="583863" y="42295"/>
                  </a:lnTo>
                  <a:lnTo>
                    <a:pt x="534303" y="24553"/>
                  </a:lnTo>
                  <a:lnTo>
                    <a:pt x="478985" y="11251"/>
                  </a:lnTo>
                  <a:lnTo>
                    <a:pt x="418913" y="2897"/>
                  </a:lnTo>
                  <a:lnTo>
                    <a:pt x="355092" y="0"/>
                  </a:lnTo>
                  <a:close/>
                </a:path>
              </a:pathLst>
            </a:custGeom>
            <a:solidFill>
              <a:srgbClr val="EC7C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 txBox="1"/>
            <p:nvPr/>
          </p:nvSpPr>
          <p:spPr>
            <a:xfrm>
              <a:off x="7482331" y="916381"/>
              <a:ext cx="273685" cy="238125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sz="1400" b="1" spc="-20" dirty="0">
                  <a:solidFill>
                    <a:srgbClr val="FFFFFF"/>
                  </a:solidFill>
                  <a:latin typeface="Cambria"/>
                  <a:cs typeface="Cambria"/>
                </a:rPr>
                <a:t>1.</a:t>
              </a:r>
              <a:r>
                <a:rPr sz="1400" b="1" spc="-5" dirty="0">
                  <a:solidFill>
                    <a:srgbClr val="FFFFFF"/>
                  </a:solidFill>
                  <a:latin typeface="Cambria"/>
                  <a:cs typeface="Cambria"/>
                </a:rPr>
                <a:t>1</a:t>
              </a:r>
              <a:endParaRPr sz="1400">
                <a:latin typeface="Cambria"/>
                <a:cs typeface="Cambria"/>
              </a:endParaRPr>
            </a:p>
          </p:txBody>
        </p:sp>
        <p:sp>
          <p:nvSpPr>
            <p:cNvPr id="49" name="object 49"/>
            <p:cNvSpPr/>
            <p:nvPr/>
          </p:nvSpPr>
          <p:spPr>
            <a:xfrm>
              <a:off x="7293864" y="1289303"/>
              <a:ext cx="4087495" cy="490855"/>
            </a:xfrm>
            <a:custGeom>
              <a:avLst/>
              <a:gdLst/>
              <a:ahLst/>
              <a:cxnLst/>
              <a:rect l="l" t="t" r="r" b="b"/>
              <a:pathLst>
                <a:path w="4087495" h="490855">
                  <a:moveTo>
                    <a:pt x="4049776" y="0"/>
                  </a:moveTo>
                  <a:lnTo>
                    <a:pt x="37591" y="0"/>
                  </a:lnTo>
                  <a:lnTo>
                    <a:pt x="22985" y="2962"/>
                  </a:lnTo>
                  <a:lnTo>
                    <a:pt x="11033" y="11033"/>
                  </a:lnTo>
                  <a:lnTo>
                    <a:pt x="2962" y="22985"/>
                  </a:lnTo>
                  <a:lnTo>
                    <a:pt x="0" y="37592"/>
                  </a:lnTo>
                  <a:lnTo>
                    <a:pt x="0" y="453136"/>
                  </a:lnTo>
                  <a:lnTo>
                    <a:pt x="2962" y="467742"/>
                  </a:lnTo>
                  <a:lnTo>
                    <a:pt x="11033" y="479694"/>
                  </a:lnTo>
                  <a:lnTo>
                    <a:pt x="22985" y="487765"/>
                  </a:lnTo>
                  <a:lnTo>
                    <a:pt x="37591" y="490728"/>
                  </a:lnTo>
                  <a:lnTo>
                    <a:pt x="4049776" y="490728"/>
                  </a:lnTo>
                  <a:lnTo>
                    <a:pt x="4064382" y="487765"/>
                  </a:lnTo>
                  <a:lnTo>
                    <a:pt x="4076334" y="479694"/>
                  </a:lnTo>
                  <a:lnTo>
                    <a:pt x="4084405" y="467742"/>
                  </a:lnTo>
                  <a:lnTo>
                    <a:pt x="4087367" y="453136"/>
                  </a:lnTo>
                  <a:lnTo>
                    <a:pt x="4087367" y="37592"/>
                  </a:lnTo>
                  <a:lnTo>
                    <a:pt x="4084405" y="22985"/>
                  </a:lnTo>
                  <a:lnTo>
                    <a:pt x="4076334" y="11033"/>
                  </a:lnTo>
                  <a:lnTo>
                    <a:pt x="4064382" y="2962"/>
                  </a:lnTo>
                  <a:lnTo>
                    <a:pt x="4049776" y="0"/>
                  </a:lnTo>
                  <a:close/>
                </a:path>
              </a:pathLst>
            </a:custGeom>
            <a:solidFill>
              <a:srgbClr val="FFE6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7266431" y="1325880"/>
              <a:ext cx="817626" cy="464058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7339583" y="1344180"/>
              <a:ext cx="567690" cy="479285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7293864" y="1353311"/>
              <a:ext cx="710565" cy="356870"/>
            </a:xfrm>
            <a:custGeom>
              <a:avLst/>
              <a:gdLst/>
              <a:ahLst/>
              <a:cxnLst/>
              <a:rect l="l" t="t" r="r" b="b"/>
              <a:pathLst>
                <a:path w="710565" h="356869">
                  <a:moveTo>
                    <a:pt x="355091" y="0"/>
                  </a:moveTo>
                  <a:lnTo>
                    <a:pt x="0" y="0"/>
                  </a:lnTo>
                  <a:lnTo>
                    <a:pt x="0" y="356615"/>
                  </a:lnTo>
                  <a:lnTo>
                    <a:pt x="355091" y="356615"/>
                  </a:lnTo>
                  <a:lnTo>
                    <a:pt x="418913" y="353741"/>
                  </a:lnTo>
                  <a:lnTo>
                    <a:pt x="478985" y="345454"/>
                  </a:lnTo>
                  <a:lnTo>
                    <a:pt x="534303" y="332260"/>
                  </a:lnTo>
                  <a:lnTo>
                    <a:pt x="583863" y="314663"/>
                  </a:lnTo>
                  <a:lnTo>
                    <a:pt x="626662" y="293168"/>
                  </a:lnTo>
                  <a:lnTo>
                    <a:pt x="661698" y="268280"/>
                  </a:lnTo>
                  <a:lnTo>
                    <a:pt x="687965" y="240504"/>
                  </a:lnTo>
                  <a:lnTo>
                    <a:pt x="710183" y="178308"/>
                  </a:lnTo>
                  <a:lnTo>
                    <a:pt x="704462" y="146270"/>
                  </a:lnTo>
                  <a:lnTo>
                    <a:pt x="661698" y="88335"/>
                  </a:lnTo>
                  <a:lnTo>
                    <a:pt x="626662" y="63447"/>
                  </a:lnTo>
                  <a:lnTo>
                    <a:pt x="583863" y="41952"/>
                  </a:lnTo>
                  <a:lnTo>
                    <a:pt x="534303" y="24355"/>
                  </a:lnTo>
                  <a:lnTo>
                    <a:pt x="478985" y="11161"/>
                  </a:lnTo>
                  <a:lnTo>
                    <a:pt x="418913" y="2874"/>
                  </a:lnTo>
                  <a:lnTo>
                    <a:pt x="355091" y="0"/>
                  </a:lnTo>
                  <a:close/>
                </a:path>
              </a:pathLst>
            </a:custGeom>
            <a:solidFill>
              <a:srgbClr val="EC7C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 txBox="1"/>
            <p:nvPr/>
          </p:nvSpPr>
          <p:spPr>
            <a:xfrm>
              <a:off x="7462773" y="1410081"/>
              <a:ext cx="273685" cy="238125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0"/>
                </a:spcBef>
              </a:pPr>
              <a:r>
                <a:rPr sz="1400" b="1" spc="-15" dirty="0">
                  <a:solidFill>
                    <a:srgbClr val="FFFFFF"/>
                  </a:solidFill>
                  <a:latin typeface="Cambria"/>
                  <a:cs typeface="Cambria"/>
                </a:rPr>
                <a:t>1</a:t>
              </a:r>
              <a:r>
                <a:rPr sz="1400" b="1" spc="-20" dirty="0">
                  <a:solidFill>
                    <a:srgbClr val="FFFFFF"/>
                  </a:solidFill>
                  <a:latin typeface="Cambria"/>
                  <a:cs typeface="Cambria"/>
                </a:rPr>
                <a:t>.</a:t>
              </a:r>
              <a:r>
                <a:rPr sz="1400" b="1" spc="-5" dirty="0">
                  <a:solidFill>
                    <a:srgbClr val="FFFFFF"/>
                  </a:solidFill>
                  <a:latin typeface="Cambria"/>
                  <a:cs typeface="Cambria"/>
                </a:rPr>
                <a:t>2</a:t>
              </a:r>
              <a:endParaRPr sz="1400">
                <a:latin typeface="Cambria"/>
                <a:cs typeface="Cambria"/>
              </a:endParaRPr>
            </a:p>
          </p:txBody>
        </p:sp>
        <p:sp>
          <p:nvSpPr>
            <p:cNvPr id="54" name="object 54"/>
            <p:cNvSpPr/>
            <p:nvPr/>
          </p:nvSpPr>
          <p:spPr>
            <a:xfrm>
              <a:off x="7321295" y="1804416"/>
              <a:ext cx="4087495" cy="472440"/>
            </a:xfrm>
            <a:custGeom>
              <a:avLst/>
              <a:gdLst/>
              <a:ahLst/>
              <a:cxnLst/>
              <a:rect l="l" t="t" r="r" b="b"/>
              <a:pathLst>
                <a:path w="4087495" h="472439">
                  <a:moveTo>
                    <a:pt x="4051173" y="0"/>
                  </a:moveTo>
                  <a:lnTo>
                    <a:pt x="36195" y="0"/>
                  </a:lnTo>
                  <a:lnTo>
                    <a:pt x="22127" y="2851"/>
                  </a:lnTo>
                  <a:lnTo>
                    <a:pt x="10620" y="10620"/>
                  </a:lnTo>
                  <a:lnTo>
                    <a:pt x="2851" y="22127"/>
                  </a:lnTo>
                  <a:lnTo>
                    <a:pt x="0" y="36195"/>
                  </a:lnTo>
                  <a:lnTo>
                    <a:pt x="0" y="436245"/>
                  </a:lnTo>
                  <a:lnTo>
                    <a:pt x="2851" y="450312"/>
                  </a:lnTo>
                  <a:lnTo>
                    <a:pt x="10620" y="461819"/>
                  </a:lnTo>
                  <a:lnTo>
                    <a:pt x="22127" y="469588"/>
                  </a:lnTo>
                  <a:lnTo>
                    <a:pt x="36195" y="472439"/>
                  </a:lnTo>
                  <a:lnTo>
                    <a:pt x="4051173" y="472439"/>
                  </a:lnTo>
                  <a:lnTo>
                    <a:pt x="4065240" y="469588"/>
                  </a:lnTo>
                  <a:lnTo>
                    <a:pt x="4076747" y="461819"/>
                  </a:lnTo>
                  <a:lnTo>
                    <a:pt x="4084516" y="450312"/>
                  </a:lnTo>
                  <a:lnTo>
                    <a:pt x="4087368" y="436245"/>
                  </a:lnTo>
                  <a:lnTo>
                    <a:pt x="4087368" y="36195"/>
                  </a:lnTo>
                  <a:lnTo>
                    <a:pt x="4084516" y="22127"/>
                  </a:lnTo>
                  <a:lnTo>
                    <a:pt x="4076747" y="10620"/>
                  </a:lnTo>
                  <a:lnTo>
                    <a:pt x="4065240" y="2851"/>
                  </a:lnTo>
                  <a:lnTo>
                    <a:pt x="4051173" y="0"/>
                  </a:lnTo>
                  <a:close/>
                </a:path>
              </a:pathLst>
            </a:custGeom>
            <a:solidFill>
              <a:srgbClr val="FFE6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7293864" y="1837931"/>
              <a:ext cx="817626" cy="467118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7367016" y="1859292"/>
              <a:ext cx="567690" cy="479285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7321295" y="1865376"/>
              <a:ext cx="710565" cy="360045"/>
            </a:xfrm>
            <a:custGeom>
              <a:avLst/>
              <a:gdLst/>
              <a:ahLst/>
              <a:cxnLst/>
              <a:rect l="l" t="t" r="r" b="b"/>
              <a:pathLst>
                <a:path w="710565" h="360044">
                  <a:moveTo>
                    <a:pt x="355092" y="0"/>
                  </a:moveTo>
                  <a:lnTo>
                    <a:pt x="0" y="0"/>
                  </a:lnTo>
                  <a:lnTo>
                    <a:pt x="0" y="359663"/>
                  </a:lnTo>
                  <a:lnTo>
                    <a:pt x="355092" y="359663"/>
                  </a:lnTo>
                  <a:lnTo>
                    <a:pt x="418913" y="356766"/>
                  </a:lnTo>
                  <a:lnTo>
                    <a:pt x="478985" y="348412"/>
                  </a:lnTo>
                  <a:lnTo>
                    <a:pt x="534303" y="335110"/>
                  </a:lnTo>
                  <a:lnTo>
                    <a:pt x="583863" y="317368"/>
                  </a:lnTo>
                  <a:lnTo>
                    <a:pt x="626662" y="295693"/>
                  </a:lnTo>
                  <a:lnTo>
                    <a:pt x="661698" y="270594"/>
                  </a:lnTo>
                  <a:lnTo>
                    <a:pt x="687965" y="242579"/>
                  </a:lnTo>
                  <a:lnTo>
                    <a:pt x="710183" y="179832"/>
                  </a:lnTo>
                  <a:lnTo>
                    <a:pt x="704462" y="147508"/>
                  </a:lnTo>
                  <a:lnTo>
                    <a:pt x="661698" y="89069"/>
                  </a:lnTo>
                  <a:lnTo>
                    <a:pt x="626662" y="63970"/>
                  </a:lnTo>
                  <a:lnTo>
                    <a:pt x="583863" y="42295"/>
                  </a:lnTo>
                  <a:lnTo>
                    <a:pt x="534303" y="24553"/>
                  </a:lnTo>
                  <a:lnTo>
                    <a:pt x="478985" y="11251"/>
                  </a:lnTo>
                  <a:lnTo>
                    <a:pt x="418913" y="2897"/>
                  </a:lnTo>
                  <a:lnTo>
                    <a:pt x="355092" y="0"/>
                  </a:lnTo>
                  <a:close/>
                </a:path>
              </a:pathLst>
            </a:custGeom>
            <a:solidFill>
              <a:srgbClr val="EC7C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 txBox="1"/>
            <p:nvPr/>
          </p:nvSpPr>
          <p:spPr>
            <a:xfrm>
              <a:off x="7489952" y="1923999"/>
              <a:ext cx="274320" cy="238125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sz="1400" b="1" spc="-15" dirty="0">
                  <a:solidFill>
                    <a:srgbClr val="FFFFFF"/>
                  </a:solidFill>
                  <a:latin typeface="Cambria"/>
                  <a:cs typeface="Cambria"/>
                </a:rPr>
                <a:t>1</a:t>
              </a:r>
              <a:r>
                <a:rPr sz="1400" b="1" spc="-20" dirty="0">
                  <a:solidFill>
                    <a:srgbClr val="FFFFFF"/>
                  </a:solidFill>
                  <a:latin typeface="Cambria"/>
                  <a:cs typeface="Cambria"/>
                </a:rPr>
                <a:t>.</a:t>
              </a:r>
              <a:r>
                <a:rPr sz="1400" b="1" spc="-5" dirty="0">
                  <a:solidFill>
                    <a:srgbClr val="FFFFFF"/>
                  </a:solidFill>
                  <a:latin typeface="Cambria"/>
                  <a:cs typeface="Cambria"/>
                </a:rPr>
                <a:t>3</a:t>
              </a:r>
              <a:endParaRPr sz="1400">
                <a:latin typeface="Cambria"/>
                <a:cs typeface="Cambria"/>
              </a:endParaRPr>
            </a:p>
          </p:txBody>
        </p:sp>
        <p:sp>
          <p:nvSpPr>
            <p:cNvPr id="59" name="object 59"/>
            <p:cNvSpPr txBox="1"/>
            <p:nvPr/>
          </p:nvSpPr>
          <p:spPr>
            <a:xfrm>
              <a:off x="8917940" y="836117"/>
              <a:ext cx="2331085" cy="22762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sz="1400" spc="-10" dirty="0">
                  <a:cs typeface="Cambria"/>
                </a:rPr>
                <a:t>Penguatan Kapasitas</a:t>
              </a:r>
              <a:r>
                <a:rPr sz="1400" spc="105" dirty="0">
                  <a:cs typeface="Cambria"/>
                </a:rPr>
                <a:t> </a:t>
              </a:r>
              <a:r>
                <a:rPr sz="1400" spc="-10" dirty="0">
                  <a:cs typeface="Cambria"/>
                </a:rPr>
                <a:t>Lembaga</a:t>
              </a:r>
              <a:endParaRPr sz="1400" dirty="0">
                <a:cs typeface="Cambria"/>
              </a:endParaRPr>
            </a:p>
          </p:txBody>
        </p:sp>
        <p:sp>
          <p:nvSpPr>
            <p:cNvPr id="60" name="object 60"/>
            <p:cNvSpPr txBox="1"/>
            <p:nvPr/>
          </p:nvSpPr>
          <p:spPr>
            <a:xfrm>
              <a:off x="8486013" y="978632"/>
              <a:ext cx="3131820" cy="1715770"/>
            </a:xfrm>
            <a:prstGeom prst="rect">
              <a:avLst/>
            </a:prstGeom>
          </p:spPr>
          <p:txBody>
            <a:bodyPr vert="horz" wrap="square" lIns="0" tIns="83185" rIns="0" bIns="0" rtlCol="0">
              <a:spAutoFit/>
            </a:bodyPr>
            <a:lstStyle/>
            <a:p>
              <a:pPr marL="444500">
                <a:lnSpc>
                  <a:spcPct val="100000"/>
                </a:lnSpc>
                <a:spcBef>
                  <a:spcPts val="655"/>
                </a:spcBef>
              </a:pPr>
              <a:r>
                <a:rPr sz="1400" spc="-15" dirty="0">
                  <a:cs typeface="Cambria"/>
                </a:rPr>
                <a:t>Demokrasi</a:t>
              </a:r>
              <a:endParaRPr sz="1400" dirty="0">
                <a:cs typeface="Cambria"/>
              </a:endParaRPr>
            </a:p>
            <a:p>
              <a:pPr marL="444500">
                <a:lnSpc>
                  <a:spcPct val="100000"/>
                </a:lnSpc>
                <a:spcBef>
                  <a:spcPts val="555"/>
                </a:spcBef>
              </a:pPr>
              <a:r>
                <a:rPr sz="1400" spc="-10" dirty="0">
                  <a:cs typeface="Cambria"/>
                </a:rPr>
                <a:t>Penguatan Kesetaraan</a:t>
              </a:r>
              <a:r>
                <a:rPr sz="1400" spc="-140" dirty="0">
                  <a:cs typeface="Cambria"/>
                </a:rPr>
                <a:t> </a:t>
              </a:r>
              <a:r>
                <a:rPr sz="1400" spc="-10" dirty="0">
                  <a:cs typeface="Cambria"/>
                </a:rPr>
                <a:t>dan</a:t>
              </a:r>
              <a:endParaRPr sz="1400" dirty="0">
                <a:cs typeface="Cambria"/>
              </a:endParaRPr>
            </a:p>
            <a:p>
              <a:pPr marL="444500">
                <a:lnSpc>
                  <a:spcPct val="100000"/>
                </a:lnSpc>
                <a:spcBef>
                  <a:spcPts val="5"/>
                </a:spcBef>
              </a:pPr>
              <a:r>
                <a:rPr sz="1400" spc="-10" dirty="0">
                  <a:cs typeface="Cambria"/>
                </a:rPr>
                <a:t>Kebebasan</a:t>
              </a:r>
              <a:endParaRPr sz="1400" dirty="0">
                <a:cs typeface="Cambria"/>
              </a:endParaRPr>
            </a:p>
            <a:p>
              <a:pPr marL="444500">
                <a:lnSpc>
                  <a:spcPct val="100000"/>
                </a:lnSpc>
                <a:spcBef>
                  <a:spcPts val="670"/>
                </a:spcBef>
              </a:pPr>
              <a:r>
                <a:rPr sz="1400" spc="-10" dirty="0">
                  <a:cs typeface="Cambria"/>
                </a:rPr>
                <a:t>Peningkatan</a:t>
              </a:r>
              <a:r>
                <a:rPr sz="1400" spc="110" dirty="0">
                  <a:cs typeface="Cambria"/>
                </a:rPr>
                <a:t> </a:t>
              </a:r>
              <a:r>
                <a:rPr sz="1400" spc="-5" dirty="0">
                  <a:cs typeface="Cambria"/>
                </a:rPr>
                <a:t>Kualitas</a:t>
              </a:r>
              <a:endParaRPr sz="1400" dirty="0">
                <a:cs typeface="Cambria"/>
              </a:endParaRPr>
            </a:p>
            <a:p>
              <a:pPr marL="444500">
                <a:lnSpc>
                  <a:spcPct val="100000"/>
                </a:lnSpc>
              </a:pPr>
              <a:r>
                <a:rPr sz="1400" spc="-10" dirty="0">
                  <a:cs typeface="Cambria"/>
                </a:rPr>
                <a:t>Komunikasi</a:t>
              </a:r>
              <a:r>
                <a:rPr sz="1400" spc="40" dirty="0">
                  <a:cs typeface="Cambria"/>
                </a:rPr>
                <a:t> </a:t>
              </a:r>
              <a:r>
                <a:rPr sz="1400" spc="-5" dirty="0">
                  <a:cs typeface="Cambria"/>
                </a:rPr>
                <a:t>Publik</a:t>
              </a:r>
              <a:endParaRPr sz="1400" dirty="0">
                <a:cs typeface="Cambria"/>
              </a:endParaRPr>
            </a:p>
            <a:p>
              <a:pPr marL="12700">
                <a:lnSpc>
                  <a:spcPct val="100000"/>
                </a:lnSpc>
                <a:spcBef>
                  <a:spcPts val="1320"/>
                </a:spcBef>
              </a:pPr>
              <a:r>
                <a:rPr sz="1500" b="1" dirty="0">
                  <a:solidFill>
                    <a:srgbClr val="2F74B1"/>
                  </a:solidFill>
                  <a:latin typeface="Cambria"/>
                  <a:cs typeface="Cambria"/>
                </a:rPr>
                <a:t>Optimalisasi Kebijakan </a:t>
              </a:r>
              <a:r>
                <a:rPr sz="1500" b="1" spc="5" dirty="0">
                  <a:solidFill>
                    <a:srgbClr val="2F74B1"/>
                  </a:solidFill>
                  <a:latin typeface="Cambria"/>
                  <a:cs typeface="Cambria"/>
                </a:rPr>
                <a:t>Luar</a:t>
              </a:r>
              <a:r>
                <a:rPr sz="1500" b="1" spc="-225" dirty="0">
                  <a:solidFill>
                    <a:srgbClr val="2F74B1"/>
                  </a:solidFill>
                  <a:latin typeface="Cambria"/>
                  <a:cs typeface="Cambria"/>
                </a:rPr>
                <a:t> </a:t>
              </a:r>
              <a:r>
                <a:rPr sz="1500" b="1" dirty="0">
                  <a:solidFill>
                    <a:srgbClr val="2F74B1"/>
                  </a:solidFill>
                  <a:latin typeface="Cambria"/>
                  <a:cs typeface="Cambria"/>
                </a:rPr>
                <a:t>Negeri</a:t>
              </a:r>
              <a:endParaRPr sz="1500" dirty="0">
                <a:latin typeface="Cambria"/>
                <a:cs typeface="Cambria"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8199119" y="774191"/>
              <a:ext cx="542544" cy="499872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8193023" y="1191767"/>
              <a:ext cx="588264" cy="591312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8220456" y="1786127"/>
              <a:ext cx="588264" cy="490727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8071104" y="5370576"/>
              <a:ext cx="3667125" cy="320040"/>
            </a:xfrm>
            <a:custGeom>
              <a:avLst/>
              <a:gdLst/>
              <a:ahLst/>
              <a:cxnLst/>
              <a:rect l="l" t="t" r="r" b="b"/>
              <a:pathLst>
                <a:path w="3667125" h="320039">
                  <a:moveTo>
                    <a:pt x="3642232" y="0"/>
                  </a:moveTo>
                  <a:lnTo>
                    <a:pt x="24511" y="0"/>
                  </a:lnTo>
                  <a:lnTo>
                    <a:pt x="15001" y="1936"/>
                  </a:lnTo>
                  <a:lnTo>
                    <a:pt x="7207" y="7207"/>
                  </a:lnTo>
                  <a:lnTo>
                    <a:pt x="1936" y="15001"/>
                  </a:lnTo>
                  <a:lnTo>
                    <a:pt x="0" y="24511"/>
                  </a:lnTo>
                  <a:lnTo>
                    <a:pt x="0" y="295490"/>
                  </a:lnTo>
                  <a:lnTo>
                    <a:pt x="1936" y="305043"/>
                  </a:lnTo>
                  <a:lnTo>
                    <a:pt x="7207" y="312847"/>
                  </a:lnTo>
                  <a:lnTo>
                    <a:pt x="15001" y="318109"/>
                  </a:lnTo>
                  <a:lnTo>
                    <a:pt x="24511" y="320040"/>
                  </a:lnTo>
                  <a:lnTo>
                    <a:pt x="3642232" y="320040"/>
                  </a:lnTo>
                  <a:lnTo>
                    <a:pt x="3651742" y="318109"/>
                  </a:lnTo>
                  <a:lnTo>
                    <a:pt x="3659536" y="312847"/>
                  </a:lnTo>
                  <a:lnTo>
                    <a:pt x="3664807" y="305043"/>
                  </a:lnTo>
                  <a:lnTo>
                    <a:pt x="3666744" y="295490"/>
                  </a:lnTo>
                  <a:lnTo>
                    <a:pt x="3666744" y="24511"/>
                  </a:lnTo>
                  <a:lnTo>
                    <a:pt x="3664807" y="15001"/>
                  </a:lnTo>
                  <a:lnTo>
                    <a:pt x="3659536" y="7207"/>
                  </a:lnTo>
                  <a:lnTo>
                    <a:pt x="3651742" y="1936"/>
                  </a:lnTo>
                  <a:lnTo>
                    <a:pt x="3642232" y="0"/>
                  </a:lnTo>
                  <a:close/>
                </a:path>
              </a:pathLst>
            </a:custGeom>
            <a:solidFill>
              <a:srgbClr val="A9EC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8089392" y="5715000"/>
              <a:ext cx="3663950" cy="350520"/>
            </a:xfrm>
            <a:custGeom>
              <a:avLst/>
              <a:gdLst/>
              <a:ahLst/>
              <a:cxnLst/>
              <a:rect l="l" t="t" r="r" b="b"/>
              <a:pathLst>
                <a:path w="3663950" h="350520">
                  <a:moveTo>
                    <a:pt x="3636772" y="0"/>
                  </a:moveTo>
                  <a:lnTo>
                    <a:pt x="26924" y="0"/>
                  </a:lnTo>
                  <a:lnTo>
                    <a:pt x="16448" y="2113"/>
                  </a:lnTo>
                  <a:lnTo>
                    <a:pt x="7889" y="7877"/>
                  </a:lnTo>
                  <a:lnTo>
                    <a:pt x="2117" y="16427"/>
                  </a:lnTo>
                  <a:lnTo>
                    <a:pt x="0" y="26898"/>
                  </a:lnTo>
                  <a:lnTo>
                    <a:pt x="0" y="323621"/>
                  </a:lnTo>
                  <a:lnTo>
                    <a:pt x="2117" y="334092"/>
                  </a:lnTo>
                  <a:lnTo>
                    <a:pt x="7889" y="342642"/>
                  </a:lnTo>
                  <a:lnTo>
                    <a:pt x="16448" y="348406"/>
                  </a:lnTo>
                  <a:lnTo>
                    <a:pt x="26924" y="350520"/>
                  </a:lnTo>
                  <a:lnTo>
                    <a:pt x="3636772" y="350520"/>
                  </a:lnTo>
                  <a:lnTo>
                    <a:pt x="3647247" y="348406"/>
                  </a:lnTo>
                  <a:lnTo>
                    <a:pt x="3655806" y="342642"/>
                  </a:lnTo>
                  <a:lnTo>
                    <a:pt x="3661578" y="334092"/>
                  </a:lnTo>
                  <a:lnTo>
                    <a:pt x="3663696" y="323621"/>
                  </a:lnTo>
                  <a:lnTo>
                    <a:pt x="3663696" y="26898"/>
                  </a:lnTo>
                  <a:lnTo>
                    <a:pt x="3661578" y="16427"/>
                  </a:lnTo>
                  <a:lnTo>
                    <a:pt x="3655806" y="7877"/>
                  </a:lnTo>
                  <a:lnTo>
                    <a:pt x="3647247" y="2113"/>
                  </a:lnTo>
                  <a:lnTo>
                    <a:pt x="3636772" y="0"/>
                  </a:lnTo>
                  <a:close/>
                </a:path>
              </a:pathLst>
            </a:custGeom>
            <a:solidFill>
              <a:srgbClr val="A9EC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8113776" y="6096000"/>
              <a:ext cx="3663950" cy="287020"/>
            </a:xfrm>
            <a:custGeom>
              <a:avLst/>
              <a:gdLst/>
              <a:ahLst/>
              <a:cxnLst/>
              <a:rect l="l" t="t" r="r" b="b"/>
              <a:pathLst>
                <a:path w="3663950" h="287020">
                  <a:moveTo>
                    <a:pt x="3641725" y="0"/>
                  </a:moveTo>
                  <a:lnTo>
                    <a:pt x="21971" y="0"/>
                  </a:lnTo>
                  <a:lnTo>
                    <a:pt x="13394" y="1727"/>
                  </a:lnTo>
                  <a:lnTo>
                    <a:pt x="6413" y="6438"/>
                  </a:lnTo>
                  <a:lnTo>
                    <a:pt x="1718" y="13426"/>
                  </a:lnTo>
                  <a:lnTo>
                    <a:pt x="0" y="21983"/>
                  </a:lnTo>
                  <a:lnTo>
                    <a:pt x="0" y="264528"/>
                  </a:lnTo>
                  <a:lnTo>
                    <a:pt x="1718" y="273085"/>
                  </a:lnTo>
                  <a:lnTo>
                    <a:pt x="6413" y="280073"/>
                  </a:lnTo>
                  <a:lnTo>
                    <a:pt x="13394" y="284784"/>
                  </a:lnTo>
                  <a:lnTo>
                    <a:pt x="21971" y="286512"/>
                  </a:lnTo>
                  <a:lnTo>
                    <a:pt x="3641725" y="286512"/>
                  </a:lnTo>
                  <a:lnTo>
                    <a:pt x="3650301" y="284784"/>
                  </a:lnTo>
                  <a:lnTo>
                    <a:pt x="3657282" y="280073"/>
                  </a:lnTo>
                  <a:lnTo>
                    <a:pt x="3661977" y="273085"/>
                  </a:lnTo>
                  <a:lnTo>
                    <a:pt x="3663696" y="264528"/>
                  </a:lnTo>
                  <a:lnTo>
                    <a:pt x="3663696" y="21983"/>
                  </a:lnTo>
                  <a:lnTo>
                    <a:pt x="3661977" y="13426"/>
                  </a:lnTo>
                  <a:lnTo>
                    <a:pt x="3657282" y="6438"/>
                  </a:lnTo>
                  <a:lnTo>
                    <a:pt x="3650301" y="1727"/>
                  </a:lnTo>
                  <a:lnTo>
                    <a:pt x="3641725" y="0"/>
                  </a:lnTo>
                  <a:close/>
                </a:path>
              </a:pathLst>
            </a:custGeom>
            <a:solidFill>
              <a:srgbClr val="A9EC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8049768" y="5346191"/>
              <a:ext cx="659129" cy="381762"/>
            </a:xfrm>
            <a:prstGeom prst="rect">
              <a:avLst/>
            </a:prstGeom>
            <a:blipFill>
              <a:blip r:embed="rId2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8083295" y="5346191"/>
              <a:ext cx="509777" cy="427481"/>
            </a:xfrm>
            <a:prstGeom prst="rect">
              <a:avLst/>
            </a:prstGeom>
            <a:blipFill>
              <a:blip r:embed="rId2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8077200" y="5373623"/>
              <a:ext cx="551815" cy="274320"/>
            </a:xfrm>
            <a:custGeom>
              <a:avLst/>
              <a:gdLst/>
              <a:ahLst/>
              <a:cxnLst/>
              <a:rect l="l" t="t" r="r" b="b"/>
              <a:pathLst>
                <a:path w="551815" h="274320">
                  <a:moveTo>
                    <a:pt x="275844" y="0"/>
                  </a:moveTo>
                  <a:lnTo>
                    <a:pt x="0" y="0"/>
                  </a:lnTo>
                  <a:lnTo>
                    <a:pt x="0" y="274319"/>
                  </a:lnTo>
                  <a:lnTo>
                    <a:pt x="275844" y="274319"/>
                  </a:lnTo>
                  <a:lnTo>
                    <a:pt x="339109" y="270694"/>
                  </a:lnTo>
                  <a:lnTo>
                    <a:pt x="397177" y="260368"/>
                  </a:lnTo>
                  <a:lnTo>
                    <a:pt x="448393" y="244168"/>
                  </a:lnTo>
                  <a:lnTo>
                    <a:pt x="491105" y="222921"/>
                  </a:lnTo>
                  <a:lnTo>
                    <a:pt x="523660" y="197453"/>
                  </a:lnTo>
                  <a:lnTo>
                    <a:pt x="551688" y="137159"/>
                  </a:lnTo>
                  <a:lnTo>
                    <a:pt x="544405" y="105729"/>
                  </a:lnTo>
                  <a:lnTo>
                    <a:pt x="491105" y="51398"/>
                  </a:lnTo>
                  <a:lnTo>
                    <a:pt x="448393" y="30151"/>
                  </a:lnTo>
                  <a:lnTo>
                    <a:pt x="397177" y="13951"/>
                  </a:lnTo>
                  <a:lnTo>
                    <a:pt x="339109" y="3625"/>
                  </a:lnTo>
                  <a:lnTo>
                    <a:pt x="275844" y="0"/>
                  </a:lnTo>
                  <a:close/>
                </a:path>
              </a:pathLst>
            </a:custGeom>
            <a:solidFill>
              <a:srgbClr val="51BD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 txBox="1"/>
            <p:nvPr/>
          </p:nvSpPr>
          <p:spPr>
            <a:xfrm>
              <a:off x="8191627" y="5406897"/>
              <a:ext cx="245110" cy="20827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b="1" spc="5" dirty="0">
                  <a:solidFill>
                    <a:srgbClr val="FFFFFF"/>
                  </a:solidFill>
                  <a:latin typeface="Cambria"/>
                  <a:cs typeface="Cambria"/>
                </a:rPr>
                <a:t>3.1</a:t>
              </a:r>
              <a:endParaRPr sz="1200">
                <a:latin typeface="Cambria"/>
                <a:cs typeface="Cambria"/>
              </a:endParaRPr>
            </a:p>
          </p:txBody>
        </p:sp>
        <p:sp>
          <p:nvSpPr>
            <p:cNvPr id="71" name="object 71"/>
            <p:cNvSpPr/>
            <p:nvPr/>
          </p:nvSpPr>
          <p:spPr>
            <a:xfrm>
              <a:off x="8083295" y="5733288"/>
              <a:ext cx="659129" cy="381762"/>
            </a:xfrm>
            <a:prstGeom prst="rect">
              <a:avLst/>
            </a:prstGeom>
            <a:blipFill>
              <a:blip r:embed="rId2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8116823" y="5733288"/>
              <a:ext cx="509777" cy="427482"/>
            </a:xfrm>
            <a:prstGeom prst="rect">
              <a:avLst/>
            </a:prstGeom>
            <a:blipFill>
              <a:blip r:embed="rId2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8110728" y="5760720"/>
              <a:ext cx="551815" cy="274320"/>
            </a:xfrm>
            <a:custGeom>
              <a:avLst/>
              <a:gdLst/>
              <a:ahLst/>
              <a:cxnLst/>
              <a:rect l="l" t="t" r="r" b="b"/>
              <a:pathLst>
                <a:path w="551815" h="274320">
                  <a:moveTo>
                    <a:pt x="275844" y="0"/>
                  </a:moveTo>
                  <a:lnTo>
                    <a:pt x="0" y="0"/>
                  </a:lnTo>
                  <a:lnTo>
                    <a:pt x="0" y="274319"/>
                  </a:lnTo>
                  <a:lnTo>
                    <a:pt x="275844" y="274319"/>
                  </a:lnTo>
                  <a:lnTo>
                    <a:pt x="339109" y="270697"/>
                  </a:lnTo>
                  <a:lnTo>
                    <a:pt x="397177" y="260379"/>
                  </a:lnTo>
                  <a:lnTo>
                    <a:pt x="448393" y="244188"/>
                  </a:lnTo>
                  <a:lnTo>
                    <a:pt x="491105" y="222948"/>
                  </a:lnTo>
                  <a:lnTo>
                    <a:pt x="523660" y="197481"/>
                  </a:lnTo>
                  <a:lnTo>
                    <a:pt x="551688" y="137159"/>
                  </a:lnTo>
                  <a:lnTo>
                    <a:pt x="544405" y="105709"/>
                  </a:lnTo>
                  <a:lnTo>
                    <a:pt x="491105" y="51371"/>
                  </a:lnTo>
                  <a:lnTo>
                    <a:pt x="448393" y="30131"/>
                  </a:lnTo>
                  <a:lnTo>
                    <a:pt x="397177" y="13940"/>
                  </a:lnTo>
                  <a:lnTo>
                    <a:pt x="339109" y="3622"/>
                  </a:lnTo>
                  <a:lnTo>
                    <a:pt x="275844" y="0"/>
                  </a:lnTo>
                  <a:close/>
                </a:path>
              </a:pathLst>
            </a:custGeom>
            <a:solidFill>
              <a:srgbClr val="51BD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 txBox="1"/>
            <p:nvPr/>
          </p:nvSpPr>
          <p:spPr>
            <a:xfrm>
              <a:off x="8224519" y="5793130"/>
              <a:ext cx="245110" cy="20891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b="1" spc="5" dirty="0">
                  <a:solidFill>
                    <a:srgbClr val="FFFFFF"/>
                  </a:solidFill>
                  <a:latin typeface="Cambria"/>
                  <a:cs typeface="Cambria"/>
                </a:rPr>
                <a:t>3.2</a:t>
              </a:r>
              <a:endParaRPr sz="1200">
                <a:latin typeface="Cambria"/>
                <a:cs typeface="Cambria"/>
              </a:endParaRPr>
            </a:p>
          </p:txBody>
        </p:sp>
        <p:sp>
          <p:nvSpPr>
            <p:cNvPr id="75" name="object 75"/>
            <p:cNvSpPr/>
            <p:nvPr/>
          </p:nvSpPr>
          <p:spPr>
            <a:xfrm>
              <a:off x="8086343" y="6068567"/>
              <a:ext cx="659129" cy="381761"/>
            </a:xfrm>
            <a:prstGeom prst="rect">
              <a:avLst/>
            </a:prstGeom>
            <a:blipFill>
              <a:blip r:embed="rId2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8119871" y="6068567"/>
              <a:ext cx="509777" cy="427481"/>
            </a:xfrm>
            <a:prstGeom prst="rect">
              <a:avLst/>
            </a:prstGeom>
            <a:blipFill>
              <a:blip r:embed="rId2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8113776" y="6096000"/>
              <a:ext cx="551815" cy="274320"/>
            </a:xfrm>
            <a:custGeom>
              <a:avLst/>
              <a:gdLst/>
              <a:ahLst/>
              <a:cxnLst/>
              <a:rect l="l" t="t" r="r" b="b"/>
              <a:pathLst>
                <a:path w="551815" h="274320">
                  <a:moveTo>
                    <a:pt x="275844" y="0"/>
                  </a:moveTo>
                  <a:lnTo>
                    <a:pt x="0" y="0"/>
                  </a:lnTo>
                  <a:lnTo>
                    <a:pt x="0" y="274320"/>
                  </a:lnTo>
                  <a:lnTo>
                    <a:pt x="275844" y="274320"/>
                  </a:lnTo>
                  <a:lnTo>
                    <a:pt x="339109" y="270697"/>
                  </a:lnTo>
                  <a:lnTo>
                    <a:pt x="397177" y="260379"/>
                  </a:lnTo>
                  <a:lnTo>
                    <a:pt x="448393" y="244188"/>
                  </a:lnTo>
                  <a:lnTo>
                    <a:pt x="491105" y="222948"/>
                  </a:lnTo>
                  <a:lnTo>
                    <a:pt x="523660" y="197481"/>
                  </a:lnTo>
                  <a:lnTo>
                    <a:pt x="551688" y="137159"/>
                  </a:lnTo>
                  <a:lnTo>
                    <a:pt x="544405" y="105709"/>
                  </a:lnTo>
                  <a:lnTo>
                    <a:pt x="491105" y="51371"/>
                  </a:lnTo>
                  <a:lnTo>
                    <a:pt x="448393" y="30131"/>
                  </a:lnTo>
                  <a:lnTo>
                    <a:pt x="397177" y="13940"/>
                  </a:lnTo>
                  <a:lnTo>
                    <a:pt x="339109" y="3622"/>
                  </a:lnTo>
                  <a:lnTo>
                    <a:pt x="275844" y="0"/>
                  </a:lnTo>
                  <a:close/>
                </a:path>
              </a:pathLst>
            </a:custGeom>
            <a:solidFill>
              <a:srgbClr val="51BD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8113776" y="6422135"/>
              <a:ext cx="3663950" cy="390525"/>
            </a:xfrm>
            <a:custGeom>
              <a:avLst/>
              <a:gdLst/>
              <a:ahLst/>
              <a:cxnLst/>
              <a:rect l="l" t="t" r="r" b="b"/>
              <a:pathLst>
                <a:path w="3663950" h="390525">
                  <a:moveTo>
                    <a:pt x="3633724" y="0"/>
                  </a:moveTo>
                  <a:lnTo>
                    <a:pt x="29972" y="0"/>
                  </a:lnTo>
                  <a:lnTo>
                    <a:pt x="18323" y="2351"/>
                  </a:lnTo>
                  <a:lnTo>
                    <a:pt x="8794" y="8766"/>
                  </a:lnTo>
                  <a:lnTo>
                    <a:pt x="2361" y="18280"/>
                  </a:lnTo>
                  <a:lnTo>
                    <a:pt x="0" y="29933"/>
                  </a:lnTo>
                  <a:lnTo>
                    <a:pt x="0" y="360213"/>
                  </a:lnTo>
                  <a:lnTo>
                    <a:pt x="2361" y="371863"/>
                  </a:lnTo>
                  <a:lnTo>
                    <a:pt x="8794" y="381377"/>
                  </a:lnTo>
                  <a:lnTo>
                    <a:pt x="18323" y="387791"/>
                  </a:lnTo>
                  <a:lnTo>
                    <a:pt x="29972" y="390143"/>
                  </a:lnTo>
                  <a:lnTo>
                    <a:pt x="3633724" y="390143"/>
                  </a:lnTo>
                  <a:lnTo>
                    <a:pt x="3645372" y="387791"/>
                  </a:lnTo>
                  <a:lnTo>
                    <a:pt x="3654901" y="381377"/>
                  </a:lnTo>
                  <a:lnTo>
                    <a:pt x="3661334" y="371863"/>
                  </a:lnTo>
                  <a:lnTo>
                    <a:pt x="3663696" y="360213"/>
                  </a:lnTo>
                  <a:lnTo>
                    <a:pt x="3663696" y="29933"/>
                  </a:lnTo>
                  <a:lnTo>
                    <a:pt x="3661334" y="18280"/>
                  </a:lnTo>
                  <a:lnTo>
                    <a:pt x="3654901" y="8766"/>
                  </a:lnTo>
                  <a:lnTo>
                    <a:pt x="3645372" y="2351"/>
                  </a:lnTo>
                  <a:lnTo>
                    <a:pt x="3633724" y="0"/>
                  </a:lnTo>
                  <a:close/>
                </a:path>
              </a:pathLst>
            </a:custGeom>
            <a:solidFill>
              <a:srgbClr val="A9EC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8086343" y="6394703"/>
              <a:ext cx="659129" cy="381761"/>
            </a:xfrm>
            <a:prstGeom prst="rect">
              <a:avLst/>
            </a:prstGeom>
            <a:blipFill>
              <a:blip r:embed="rId2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8113776" y="6422135"/>
              <a:ext cx="551815" cy="274320"/>
            </a:xfrm>
            <a:custGeom>
              <a:avLst/>
              <a:gdLst/>
              <a:ahLst/>
              <a:cxnLst/>
              <a:rect l="l" t="t" r="r" b="b"/>
              <a:pathLst>
                <a:path w="551815" h="274320">
                  <a:moveTo>
                    <a:pt x="275844" y="0"/>
                  </a:moveTo>
                  <a:lnTo>
                    <a:pt x="0" y="0"/>
                  </a:lnTo>
                  <a:lnTo>
                    <a:pt x="0" y="274319"/>
                  </a:lnTo>
                  <a:lnTo>
                    <a:pt x="275844" y="274319"/>
                  </a:lnTo>
                  <a:lnTo>
                    <a:pt x="339109" y="270697"/>
                  </a:lnTo>
                  <a:lnTo>
                    <a:pt x="397177" y="260379"/>
                  </a:lnTo>
                  <a:lnTo>
                    <a:pt x="448393" y="244188"/>
                  </a:lnTo>
                  <a:lnTo>
                    <a:pt x="491105" y="222948"/>
                  </a:lnTo>
                  <a:lnTo>
                    <a:pt x="523660" y="197481"/>
                  </a:lnTo>
                  <a:lnTo>
                    <a:pt x="551688" y="137159"/>
                  </a:lnTo>
                  <a:lnTo>
                    <a:pt x="544405" y="105709"/>
                  </a:lnTo>
                  <a:lnTo>
                    <a:pt x="491105" y="51371"/>
                  </a:lnTo>
                  <a:lnTo>
                    <a:pt x="448393" y="30131"/>
                  </a:lnTo>
                  <a:lnTo>
                    <a:pt x="397177" y="13940"/>
                  </a:lnTo>
                  <a:lnTo>
                    <a:pt x="339109" y="3622"/>
                  </a:lnTo>
                  <a:lnTo>
                    <a:pt x="275844" y="0"/>
                  </a:lnTo>
                  <a:close/>
                </a:path>
              </a:pathLst>
            </a:custGeom>
            <a:solidFill>
              <a:srgbClr val="51BD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 txBox="1"/>
            <p:nvPr/>
          </p:nvSpPr>
          <p:spPr>
            <a:xfrm>
              <a:off x="8227314" y="6129020"/>
              <a:ext cx="246379" cy="53467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b="1" spc="10" dirty="0">
                  <a:solidFill>
                    <a:srgbClr val="FFFFFF"/>
                  </a:solidFill>
                  <a:latin typeface="Cambria"/>
                  <a:cs typeface="Cambria"/>
                </a:rPr>
                <a:t>3</a:t>
              </a:r>
              <a:r>
                <a:rPr sz="1200" b="1" spc="5" dirty="0">
                  <a:solidFill>
                    <a:srgbClr val="FFFFFF"/>
                  </a:solidFill>
                  <a:latin typeface="Cambria"/>
                  <a:cs typeface="Cambria"/>
                </a:rPr>
                <a:t>.</a:t>
              </a:r>
              <a:r>
                <a:rPr sz="1200" b="1" dirty="0">
                  <a:solidFill>
                    <a:srgbClr val="FFFFFF"/>
                  </a:solidFill>
                  <a:latin typeface="Cambria"/>
                  <a:cs typeface="Cambria"/>
                </a:rPr>
                <a:t>3</a:t>
              </a:r>
              <a:endParaRPr sz="1200">
                <a:latin typeface="Cambria"/>
                <a:cs typeface="Cambria"/>
              </a:endParaRPr>
            </a:p>
            <a:p>
              <a:pPr marL="13970">
                <a:lnSpc>
                  <a:spcPct val="100000"/>
                </a:lnSpc>
                <a:spcBef>
                  <a:spcPts val="1125"/>
                </a:spcBef>
              </a:pPr>
              <a:r>
                <a:rPr sz="1200" b="1" spc="5" dirty="0">
                  <a:solidFill>
                    <a:srgbClr val="FFFFFF"/>
                  </a:solidFill>
                  <a:latin typeface="Cambria"/>
                  <a:cs typeface="Cambria"/>
                </a:rPr>
                <a:t>3.4</a:t>
              </a:r>
              <a:endParaRPr sz="1200">
                <a:latin typeface="Cambria"/>
                <a:cs typeface="Cambria"/>
              </a:endParaRPr>
            </a:p>
          </p:txBody>
        </p:sp>
        <p:sp>
          <p:nvSpPr>
            <p:cNvPr id="83" name="object 83"/>
            <p:cNvSpPr txBox="1"/>
            <p:nvPr/>
          </p:nvSpPr>
          <p:spPr>
            <a:xfrm>
              <a:off x="9346183" y="5333908"/>
              <a:ext cx="2045970" cy="1504315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 marR="374015">
                <a:lnSpc>
                  <a:spcPct val="145200"/>
                </a:lnSpc>
                <a:spcBef>
                  <a:spcPts val="95"/>
                </a:spcBef>
              </a:pPr>
              <a:r>
                <a:rPr sz="1200" spc="-10" dirty="0">
                  <a:cs typeface="Cambria"/>
                </a:rPr>
                <a:t>Penataan </a:t>
              </a:r>
              <a:r>
                <a:rPr sz="1200" spc="-5" dirty="0">
                  <a:cs typeface="Cambria"/>
                </a:rPr>
                <a:t>Regulasi  </a:t>
              </a:r>
              <a:r>
                <a:rPr sz="1200" spc="-10" dirty="0">
                  <a:cs typeface="Cambria"/>
                </a:rPr>
                <a:t>Perbaikan </a:t>
              </a:r>
              <a:r>
                <a:rPr sz="1200" spc="-5" dirty="0">
                  <a:cs typeface="Cambria"/>
                </a:rPr>
                <a:t>Sistem</a:t>
              </a:r>
              <a:r>
                <a:rPr sz="1200" spc="40" dirty="0">
                  <a:cs typeface="Cambria"/>
                </a:rPr>
                <a:t> </a:t>
              </a:r>
              <a:r>
                <a:rPr sz="1200" spc="-5" dirty="0">
                  <a:cs typeface="Cambria"/>
                </a:rPr>
                <a:t>Hukum</a:t>
              </a:r>
              <a:endParaRPr sz="1200" dirty="0">
                <a:cs typeface="Cambria"/>
              </a:endParaRPr>
            </a:p>
            <a:p>
              <a:pPr marL="12700">
                <a:lnSpc>
                  <a:spcPct val="100000"/>
                </a:lnSpc>
                <a:spcBef>
                  <a:spcPts val="5"/>
                </a:spcBef>
              </a:pPr>
              <a:r>
                <a:rPr sz="1200" spc="-5" dirty="0">
                  <a:cs typeface="Cambria"/>
                </a:rPr>
                <a:t>Pidana dan</a:t>
              </a:r>
              <a:r>
                <a:rPr sz="1200" spc="10" dirty="0">
                  <a:cs typeface="Cambria"/>
                </a:rPr>
                <a:t> </a:t>
              </a:r>
              <a:r>
                <a:rPr sz="1200" spc="-5" dirty="0">
                  <a:cs typeface="Cambria"/>
                </a:rPr>
                <a:t>Perdata</a:t>
              </a:r>
              <a:endParaRPr sz="1200" dirty="0">
                <a:cs typeface="Cambria"/>
              </a:endParaRPr>
            </a:p>
            <a:p>
              <a:pPr marL="12700">
                <a:lnSpc>
                  <a:spcPct val="100000"/>
                </a:lnSpc>
                <a:spcBef>
                  <a:spcPts val="680"/>
                </a:spcBef>
              </a:pPr>
              <a:r>
                <a:rPr sz="1200" spc="-5" dirty="0">
                  <a:cs typeface="Cambria"/>
                </a:rPr>
                <a:t>Penguatan Sistem Anti Korupsi</a:t>
              </a:r>
              <a:endParaRPr sz="1200" dirty="0">
                <a:cs typeface="Cambria"/>
              </a:endParaRPr>
            </a:p>
            <a:p>
              <a:pPr marL="12700" marR="297815">
                <a:lnSpc>
                  <a:spcPct val="100000"/>
                </a:lnSpc>
                <a:spcBef>
                  <a:spcPts val="1019"/>
                </a:spcBef>
              </a:pPr>
              <a:r>
                <a:rPr sz="1200" spc="-5" dirty="0">
                  <a:cs typeface="Cambria"/>
                </a:rPr>
                <a:t>Penguatan </a:t>
              </a:r>
              <a:r>
                <a:rPr sz="1200" spc="-10" dirty="0">
                  <a:cs typeface="Cambria"/>
                </a:rPr>
                <a:t>Akses </a:t>
              </a:r>
              <a:r>
                <a:rPr sz="1200" spc="-5" dirty="0">
                  <a:cs typeface="Cambria"/>
                </a:rPr>
                <a:t>terhadap  Keadilan</a:t>
              </a:r>
              <a:endParaRPr sz="1200" dirty="0">
                <a:cs typeface="Cambria"/>
              </a:endParaRPr>
            </a:p>
          </p:txBody>
        </p:sp>
        <p:sp>
          <p:nvSpPr>
            <p:cNvPr id="84" name="object 84"/>
            <p:cNvSpPr/>
            <p:nvPr/>
          </p:nvSpPr>
          <p:spPr>
            <a:xfrm>
              <a:off x="8799576" y="5693664"/>
              <a:ext cx="326135" cy="323088"/>
            </a:xfrm>
            <a:prstGeom prst="rect">
              <a:avLst/>
            </a:prstGeom>
            <a:blipFill>
              <a:blip r:embed="rId2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8790431" y="5410200"/>
              <a:ext cx="277368" cy="277368"/>
            </a:xfrm>
            <a:prstGeom prst="rect">
              <a:avLst/>
            </a:prstGeom>
            <a:blipFill>
              <a:blip r:embed="rId3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8805671" y="6086855"/>
              <a:ext cx="283464" cy="283464"/>
            </a:xfrm>
            <a:prstGeom prst="rect">
              <a:avLst/>
            </a:prstGeom>
            <a:blipFill>
              <a:blip r:embed="rId3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8744711" y="6455664"/>
              <a:ext cx="371855" cy="371856"/>
            </a:xfrm>
            <a:prstGeom prst="rect">
              <a:avLst/>
            </a:prstGeom>
            <a:blipFill>
              <a:blip r:embed="rId3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1277111" y="2731007"/>
              <a:ext cx="338328" cy="173736"/>
            </a:xfrm>
            <a:prstGeom prst="rect">
              <a:avLst/>
            </a:prstGeom>
            <a:blipFill>
              <a:blip r:embed="rId3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1277111" y="2983992"/>
              <a:ext cx="310896" cy="158496"/>
            </a:xfrm>
            <a:prstGeom prst="rect">
              <a:avLst/>
            </a:prstGeom>
            <a:blipFill>
              <a:blip r:embed="rId3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1243583" y="3197351"/>
              <a:ext cx="298703" cy="155448"/>
            </a:xfrm>
            <a:prstGeom prst="rect">
              <a:avLst/>
            </a:prstGeom>
            <a:blipFill>
              <a:blip r:embed="rId3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326136" y="1456944"/>
              <a:ext cx="3459479" cy="375285"/>
            </a:xfrm>
            <a:custGeom>
              <a:avLst/>
              <a:gdLst/>
              <a:ahLst/>
              <a:cxnLst/>
              <a:rect l="l" t="t" r="r" b="b"/>
              <a:pathLst>
                <a:path w="3459479" h="375285">
                  <a:moveTo>
                    <a:pt x="3430778" y="0"/>
                  </a:moveTo>
                  <a:lnTo>
                    <a:pt x="28765" y="0"/>
                  </a:lnTo>
                  <a:lnTo>
                    <a:pt x="17568" y="2252"/>
                  </a:lnTo>
                  <a:lnTo>
                    <a:pt x="8424" y="8397"/>
                  </a:lnTo>
                  <a:lnTo>
                    <a:pt x="2260" y="17520"/>
                  </a:lnTo>
                  <a:lnTo>
                    <a:pt x="0" y="28701"/>
                  </a:lnTo>
                  <a:lnTo>
                    <a:pt x="0" y="346201"/>
                  </a:lnTo>
                  <a:lnTo>
                    <a:pt x="2260" y="357383"/>
                  </a:lnTo>
                  <a:lnTo>
                    <a:pt x="8424" y="366506"/>
                  </a:lnTo>
                  <a:lnTo>
                    <a:pt x="17568" y="372651"/>
                  </a:lnTo>
                  <a:lnTo>
                    <a:pt x="28765" y="374903"/>
                  </a:lnTo>
                  <a:lnTo>
                    <a:pt x="3430778" y="374903"/>
                  </a:lnTo>
                  <a:lnTo>
                    <a:pt x="3441959" y="372651"/>
                  </a:lnTo>
                  <a:lnTo>
                    <a:pt x="3451082" y="366506"/>
                  </a:lnTo>
                  <a:lnTo>
                    <a:pt x="3457227" y="357383"/>
                  </a:lnTo>
                  <a:lnTo>
                    <a:pt x="3459479" y="346201"/>
                  </a:lnTo>
                  <a:lnTo>
                    <a:pt x="3459479" y="28701"/>
                  </a:lnTo>
                  <a:lnTo>
                    <a:pt x="3457227" y="17520"/>
                  </a:lnTo>
                  <a:lnTo>
                    <a:pt x="3451082" y="8397"/>
                  </a:lnTo>
                  <a:lnTo>
                    <a:pt x="3441959" y="2252"/>
                  </a:lnTo>
                  <a:lnTo>
                    <a:pt x="3430778" y="0"/>
                  </a:lnTo>
                  <a:close/>
                </a:path>
              </a:pathLst>
            </a:custGeom>
            <a:solidFill>
              <a:srgbClr val="D6A4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320040" y="1420367"/>
              <a:ext cx="784097" cy="464058"/>
            </a:xfrm>
            <a:prstGeom prst="rect">
              <a:avLst/>
            </a:prstGeom>
            <a:blipFill>
              <a:blip r:embed="rId3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93"/>
            <p:cNvSpPr/>
            <p:nvPr/>
          </p:nvSpPr>
          <p:spPr>
            <a:xfrm>
              <a:off x="377952" y="1438655"/>
              <a:ext cx="567690" cy="482346"/>
            </a:xfrm>
            <a:prstGeom prst="rect">
              <a:avLst/>
            </a:prstGeom>
            <a:blipFill>
              <a:blip r:embed="rId3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347472" y="1447800"/>
              <a:ext cx="676910" cy="356870"/>
            </a:xfrm>
            <a:custGeom>
              <a:avLst/>
              <a:gdLst/>
              <a:ahLst/>
              <a:cxnLst/>
              <a:rect l="l" t="t" r="r" b="b"/>
              <a:pathLst>
                <a:path w="676910" h="356869">
                  <a:moveTo>
                    <a:pt x="338328" y="0"/>
                  </a:moveTo>
                  <a:lnTo>
                    <a:pt x="0" y="0"/>
                  </a:lnTo>
                  <a:lnTo>
                    <a:pt x="0" y="356615"/>
                  </a:lnTo>
                  <a:lnTo>
                    <a:pt x="338328" y="356615"/>
                  </a:lnTo>
                  <a:lnTo>
                    <a:pt x="399143" y="353741"/>
                  </a:lnTo>
                  <a:lnTo>
                    <a:pt x="456382" y="345454"/>
                  </a:lnTo>
                  <a:lnTo>
                    <a:pt x="509089" y="332260"/>
                  </a:lnTo>
                  <a:lnTo>
                    <a:pt x="556309" y="314663"/>
                  </a:lnTo>
                  <a:lnTo>
                    <a:pt x="597086" y="293168"/>
                  </a:lnTo>
                  <a:lnTo>
                    <a:pt x="630464" y="268280"/>
                  </a:lnTo>
                  <a:lnTo>
                    <a:pt x="671205" y="210345"/>
                  </a:lnTo>
                  <a:lnTo>
                    <a:pt x="676656" y="178308"/>
                  </a:lnTo>
                  <a:lnTo>
                    <a:pt x="671205" y="146270"/>
                  </a:lnTo>
                  <a:lnTo>
                    <a:pt x="630464" y="88335"/>
                  </a:lnTo>
                  <a:lnTo>
                    <a:pt x="597086" y="63447"/>
                  </a:lnTo>
                  <a:lnTo>
                    <a:pt x="556309" y="41952"/>
                  </a:lnTo>
                  <a:lnTo>
                    <a:pt x="509089" y="24355"/>
                  </a:lnTo>
                  <a:lnTo>
                    <a:pt x="456382" y="11161"/>
                  </a:lnTo>
                  <a:lnTo>
                    <a:pt x="399143" y="2874"/>
                  </a:lnTo>
                  <a:lnTo>
                    <a:pt x="338328" y="0"/>
                  </a:lnTo>
                  <a:close/>
                </a:path>
              </a:pathLst>
            </a:custGeom>
            <a:solidFill>
              <a:srgbClr val="9E57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5"/>
            <p:cNvSpPr txBox="1"/>
            <p:nvPr/>
          </p:nvSpPr>
          <p:spPr>
            <a:xfrm>
              <a:off x="501192" y="1505204"/>
              <a:ext cx="273685" cy="238125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0"/>
                </a:spcBef>
              </a:pPr>
              <a:r>
                <a:rPr sz="1400" b="1" spc="-15" dirty="0">
                  <a:solidFill>
                    <a:srgbClr val="FFFFFF"/>
                  </a:solidFill>
                  <a:latin typeface="Cambria"/>
                  <a:cs typeface="Cambria"/>
                </a:rPr>
                <a:t>5</a:t>
              </a:r>
              <a:r>
                <a:rPr sz="1400" b="1" spc="-20" dirty="0">
                  <a:solidFill>
                    <a:srgbClr val="FFFFFF"/>
                  </a:solidFill>
                  <a:latin typeface="Cambria"/>
                  <a:cs typeface="Cambria"/>
                </a:rPr>
                <a:t>.</a:t>
              </a:r>
              <a:r>
                <a:rPr sz="1400" b="1" spc="-5" dirty="0">
                  <a:solidFill>
                    <a:srgbClr val="FFFFFF"/>
                  </a:solidFill>
                  <a:latin typeface="Cambria"/>
                  <a:cs typeface="Cambria"/>
                </a:rPr>
                <a:t>1</a:t>
              </a:r>
              <a:endParaRPr sz="1400">
                <a:latin typeface="Cambria"/>
                <a:cs typeface="Cambria"/>
              </a:endParaRPr>
            </a:p>
          </p:txBody>
        </p:sp>
        <p:sp>
          <p:nvSpPr>
            <p:cNvPr id="96" name="object 96"/>
            <p:cNvSpPr/>
            <p:nvPr/>
          </p:nvSpPr>
          <p:spPr>
            <a:xfrm>
              <a:off x="353568" y="1844039"/>
              <a:ext cx="3435350" cy="360045"/>
            </a:xfrm>
            <a:custGeom>
              <a:avLst/>
              <a:gdLst/>
              <a:ahLst/>
              <a:cxnLst/>
              <a:rect l="l" t="t" r="r" b="b"/>
              <a:pathLst>
                <a:path w="3435350" h="360044">
                  <a:moveTo>
                    <a:pt x="3407537" y="0"/>
                  </a:moveTo>
                  <a:lnTo>
                    <a:pt x="27597" y="0"/>
                  </a:lnTo>
                  <a:lnTo>
                    <a:pt x="16855" y="2162"/>
                  </a:lnTo>
                  <a:lnTo>
                    <a:pt x="8083" y="8064"/>
                  </a:lnTo>
                  <a:lnTo>
                    <a:pt x="2168" y="16823"/>
                  </a:lnTo>
                  <a:lnTo>
                    <a:pt x="0" y="27559"/>
                  </a:lnTo>
                  <a:lnTo>
                    <a:pt x="0" y="332105"/>
                  </a:lnTo>
                  <a:lnTo>
                    <a:pt x="2168" y="342840"/>
                  </a:lnTo>
                  <a:lnTo>
                    <a:pt x="8083" y="351599"/>
                  </a:lnTo>
                  <a:lnTo>
                    <a:pt x="16855" y="357501"/>
                  </a:lnTo>
                  <a:lnTo>
                    <a:pt x="27597" y="359663"/>
                  </a:lnTo>
                  <a:lnTo>
                    <a:pt x="3407537" y="359663"/>
                  </a:lnTo>
                  <a:lnTo>
                    <a:pt x="3418272" y="357501"/>
                  </a:lnTo>
                  <a:lnTo>
                    <a:pt x="3427031" y="351599"/>
                  </a:lnTo>
                  <a:lnTo>
                    <a:pt x="3432933" y="342840"/>
                  </a:lnTo>
                  <a:lnTo>
                    <a:pt x="3435096" y="332105"/>
                  </a:lnTo>
                  <a:lnTo>
                    <a:pt x="3435096" y="27559"/>
                  </a:lnTo>
                  <a:lnTo>
                    <a:pt x="3432933" y="16823"/>
                  </a:lnTo>
                  <a:lnTo>
                    <a:pt x="3427031" y="8064"/>
                  </a:lnTo>
                  <a:lnTo>
                    <a:pt x="3418272" y="2162"/>
                  </a:lnTo>
                  <a:lnTo>
                    <a:pt x="3407537" y="0"/>
                  </a:lnTo>
                  <a:close/>
                </a:path>
              </a:pathLst>
            </a:custGeom>
            <a:solidFill>
              <a:srgbClr val="D6A4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7"/>
            <p:cNvSpPr/>
            <p:nvPr/>
          </p:nvSpPr>
          <p:spPr>
            <a:xfrm>
              <a:off x="320040" y="1813560"/>
              <a:ext cx="784097" cy="464058"/>
            </a:xfrm>
            <a:prstGeom prst="rect">
              <a:avLst/>
            </a:prstGeom>
            <a:blipFill>
              <a:blip r:embed="rId3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98"/>
            <p:cNvSpPr/>
            <p:nvPr/>
          </p:nvSpPr>
          <p:spPr>
            <a:xfrm>
              <a:off x="377952" y="1831860"/>
              <a:ext cx="567690" cy="479285"/>
            </a:xfrm>
            <a:prstGeom prst="rect">
              <a:avLst/>
            </a:prstGeom>
            <a:blipFill>
              <a:blip r:embed="rId3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99"/>
            <p:cNvSpPr/>
            <p:nvPr/>
          </p:nvSpPr>
          <p:spPr>
            <a:xfrm>
              <a:off x="347472" y="1840992"/>
              <a:ext cx="676910" cy="356870"/>
            </a:xfrm>
            <a:custGeom>
              <a:avLst/>
              <a:gdLst/>
              <a:ahLst/>
              <a:cxnLst/>
              <a:rect l="l" t="t" r="r" b="b"/>
              <a:pathLst>
                <a:path w="676910" h="356869">
                  <a:moveTo>
                    <a:pt x="338328" y="0"/>
                  </a:moveTo>
                  <a:lnTo>
                    <a:pt x="0" y="0"/>
                  </a:lnTo>
                  <a:lnTo>
                    <a:pt x="0" y="356616"/>
                  </a:lnTo>
                  <a:lnTo>
                    <a:pt x="338328" y="356616"/>
                  </a:lnTo>
                  <a:lnTo>
                    <a:pt x="399143" y="353741"/>
                  </a:lnTo>
                  <a:lnTo>
                    <a:pt x="456382" y="345454"/>
                  </a:lnTo>
                  <a:lnTo>
                    <a:pt x="509089" y="332260"/>
                  </a:lnTo>
                  <a:lnTo>
                    <a:pt x="556309" y="314663"/>
                  </a:lnTo>
                  <a:lnTo>
                    <a:pt x="597086" y="293168"/>
                  </a:lnTo>
                  <a:lnTo>
                    <a:pt x="630464" y="268280"/>
                  </a:lnTo>
                  <a:lnTo>
                    <a:pt x="671205" y="210345"/>
                  </a:lnTo>
                  <a:lnTo>
                    <a:pt x="676656" y="178308"/>
                  </a:lnTo>
                  <a:lnTo>
                    <a:pt x="671205" y="146270"/>
                  </a:lnTo>
                  <a:lnTo>
                    <a:pt x="630464" y="88335"/>
                  </a:lnTo>
                  <a:lnTo>
                    <a:pt x="597086" y="63447"/>
                  </a:lnTo>
                  <a:lnTo>
                    <a:pt x="556309" y="41952"/>
                  </a:lnTo>
                  <a:lnTo>
                    <a:pt x="509089" y="24355"/>
                  </a:lnTo>
                  <a:lnTo>
                    <a:pt x="456382" y="11161"/>
                  </a:lnTo>
                  <a:lnTo>
                    <a:pt x="399143" y="2874"/>
                  </a:lnTo>
                  <a:lnTo>
                    <a:pt x="338328" y="0"/>
                  </a:lnTo>
                  <a:close/>
                </a:path>
              </a:pathLst>
            </a:custGeom>
            <a:solidFill>
              <a:srgbClr val="9E57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" name="object 100"/>
            <p:cNvSpPr/>
            <p:nvPr/>
          </p:nvSpPr>
          <p:spPr>
            <a:xfrm>
              <a:off x="332231" y="2218944"/>
              <a:ext cx="3456940" cy="393700"/>
            </a:xfrm>
            <a:custGeom>
              <a:avLst/>
              <a:gdLst/>
              <a:ahLst/>
              <a:cxnLst/>
              <a:rect l="l" t="t" r="r" b="b"/>
              <a:pathLst>
                <a:path w="3456940" h="393700">
                  <a:moveTo>
                    <a:pt x="3426205" y="0"/>
                  </a:moveTo>
                  <a:lnTo>
                    <a:pt x="30162" y="0"/>
                  </a:lnTo>
                  <a:lnTo>
                    <a:pt x="18420" y="2365"/>
                  </a:lnTo>
                  <a:lnTo>
                    <a:pt x="8832" y="8826"/>
                  </a:lnTo>
                  <a:lnTo>
                    <a:pt x="2369" y="18430"/>
                  </a:lnTo>
                  <a:lnTo>
                    <a:pt x="0" y="30225"/>
                  </a:lnTo>
                  <a:lnTo>
                    <a:pt x="0" y="362965"/>
                  </a:lnTo>
                  <a:lnTo>
                    <a:pt x="2369" y="374761"/>
                  </a:lnTo>
                  <a:lnTo>
                    <a:pt x="8832" y="384365"/>
                  </a:lnTo>
                  <a:lnTo>
                    <a:pt x="18420" y="390826"/>
                  </a:lnTo>
                  <a:lnTo>
                    <a:pt x="30162" y="393191"/>
                  </a:lnTo>
                  <a:lnTo>
                    <a:pt x="3426205" y="393191"/>
                  </a:lnTo>
                  <a:lnTo>
                    <a:pt x="3438001" y="390826"/>
                  </a:lnTo>
                  <a:lnTo>
                    <a:pt x="3447605" y="384365"/>
                  </a:lnTo>
                  <a:lnTo>
                    <a:pt x="3454066" y="374761"/>
                  </a:lnTo>
                  <a:lnTo>
                    <a:pt x="3456431" y="362965"/>
                  </a:lnTo>
                  <a:lnTo>
                    <a:pt x="3456431" y="30225"/>
                  </a:lnTo>
                  <a:lnTo>
                    <a:pt x="3454066" y="18430"/>
                  </a:lnTo>
                  <a:lnTo>
                    <a:pt x="3447605" y="8826"/>
                  </a:lnTo>
                  <a:lnTo>
                    <a:pt x="3438001" y="2365"/>
                  </a:lnTo>
                  <a:lnTo>
                    <a:pt x="3426205" y="0"/>
                  </a:lnTo>
                  <a:close/>
                </a:path>
              </a:pathLst>
            </a:custGeom>
            <a:solidFill>
              <a:srgbClr val="D6A4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" name="object 101"/>
            <p:cNvSpPr/>
            <p:nvPr/>
          </p:nvSpPr>
          <p:spPr>
            <a:xfrm>
              <a:off x="326136" y="2194560"/>
              <a:ext cx="784098" cy="464058"/>
            </a:xfrm>
            <a:prstGeom prst="rect">
              <a:avLst/>
            </a:prstGeom>
            <a:blipFill>
              <a:blip r:embed="rId3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102"/>
            <p:cNvSpPr/>
            <p:nvPr/>
          </p:nvSpPr>
          <p:spPr>
            <a:xfrm>
              <a:off x="384047" y="2212860"/>
              <a:ext cx="567690" cy="479285"/>
            </a:xfrm>
            <a:prstGeom prst="rect">
              <a:avLst/>
            </a:prstGeom>
            <a:blipFill>
              <a:blip r:embed="rId3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" name="object 103"/>
            <p:cNvSpPr/>
            <p:nvPr/>
          </p:nvSpPr>
          <p:spPr>
            <a:xfrm>
              <a:off x="353568" y="2221992"/>
              <a:ext cx="676910" cy="356870"/>
            </a:xfrm>
            <a:custGeom>
              <a:avLst/>
              <a:gdLst/>
              <a:ahLst/>
              <a:cxnLst/>
              <a:rect l="l" t="t" r="r" b="b"/>
              <a:pathLst>
                <a:path w="676910" h="356869">
                  <a:moveTo>
                    <a:pt x="338327" y="0"/>
                  </a:moveTo>
                  <a:lnTo>
                    <a:pt x="0" y="0"/>
                  </a:lnTo>
                  <a:lnTo>
                    <a:pt x="0" y="356616"/>
                  </a:lnTo>
                  <a:lnTo>
                    <a:pt x="338327" y="356616"/>
                  </a:lnTo>
                  <a:lnTo>
                    <a:pt x="399143" y="353741"/>
                  </a:lnTo>
                  <a:lnTo>
                    <a:pt x="456382" y="345454"/>
                  </a:lnTo>
                  <a:lnTo>
                    <a:pt x="509089" y="332260"/>
                  </a:lnTo>
                  <a:lnTo>
                    <a:pt x="556309" y="314663"/>
                  </a:lnTo>
                  <a:lnTo>
                    <a:pt x="597086" y="293168"/>
                  </a:lnTo>
                  <a:lnTo>
                    <a:pt x="630464" y="268280"/>
                  </a:lnTo>
                  <a:lnTo>
                    <a:pt x="671205" y="210345"/>
                  </a:lnTo>
                  <a:lnTo>
                    <a:pt x="676656" y="178308"/>
                  </a:lnTo>
                  <a:lnTo>
                    <a:pt x="671205" y="146270"/>
                  </a:lnTo>
                  <a:lnTo>
                    <a:pt x="630464" y="88335"/>
                  </a:lnTo>
                  <a:lnTo>
                    <a:pt x="597086" y="63447"/>
                  </a:lnTo>
                  <a:lnTo>
                    <a:pt x="556309" y="41952"/>
                  </a:lnTo>
                  <a:lnTo>
                    <a:pt x="509089" y="24355"/>
                  </a:lnTo>
                  <a:lnTo>
                    <a:pt x="456382" y="11161"/>
                  </a:lnTo>
                  <a:lnTo>
                    <a:pt x="399143" y="2874"/>
                  </a:lnTo>
                  <a:lnTo>
                    <a:pt x="338327" y="0"/>
                  </a:lnTo>
                  <a:close/>
                </a:path>
              </a:pathLst>
            </a:custGeom>
            <a:solidFill>
              <a:srgbClr val="9E57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" name="object 104"/>
            <p:cNvSpPr txBox="1"/>
            <p:nvPr/>
          </p:nvSpPr>
          <p:spPr>
            <a:xfrm>
              <a:off x="501497" y="1897506"/>
              <a:ext cx="278765" cy="619125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0"/>
                </a:spcBef>
              </a:pPr>
              <a:r>
                <a:rPr sz="1400" b="1" spc="-15" dirty="0">
                  <a:solidFill>
                    <a:srgbClr val="FFFFFF"/>
                  </a:solidFill>
                  <a:latin typeface="Cambria"/>
                  <a:cs typeface="Cambria"/>
                </a:rPr>
                <a:t>5.2</a:t>
              </a:r>
              <a:endParaRPr sz="1400">
                <a:latin typeface="Cambria"/>
                <a:cs typeface="Cambria"/>
              </a:endParaRPr>
            </a:p>
            <a:p>
              <a:pPr marL="17780">
                <a:lnSpc>
                  <a:spcPct val="100000"/>
                </a:lnSpc>
                <a:spcBef>
                  <a:spcPts val="1325"/>
                </a:spcBef>
              </a:pPr>
              <a:r>
                <a:rPr sz="1400" b="1" spc="-15" dirty="0">
                  <a:solidFill>
                    <a:srgbClr val="FFFFFF"/>
                  </a:solidFill>
                  <a:latin typeface="Cambria"/>
                  <a:cs typeface="Cambria"/>
                </a:rPr>
                <a:t>5</a:t>
              </a:r>
              <a:r>
                <a:rPr sz="1400" b="1" spc="-20" dirty="0">
                  <a:solidFill>
                    <a:srgbClr val="FFFFFF"/>
                  </a:solidFill>
                  <a:latin typeface="Cambria"/>
                  <a:cs typeface="Cambria"/>
                </a:rPr>
                <a:t>.</a:t>
              </a:r>
              <a:r>
                <a:rPr sz="1400" b="1" spc="-5" dirty="0">
                  <a:solidFill>
                    <a:srgbClr val="FFFFFF"/>
                  </a:solidFill>
                  <a:latin typeface="Cambria"/>
                  <a:cs typeface="Cambria"/>
                </a:rPr>
                <a:t>3</a:t>
              </a:r>
              <a:endParaRPr sz="1400">
                <a:latin typeface="Cambria"/>
                <a:cs typeface="Cambria"/>
              </a:endParaRPr>
            </a:p>
          </p:txBody>
        </p:sp>
        <p:sp>
          <p:nvSpPr>
            <p:cNvPr id="105" name="object 105"/>
            <p:cNvSpPr/>
            <p:nvPr/>
          </p:nvSpPr>
          <p:spPr>
            <a:xfrm>
              <a:off x="326136" y="2636520"/>
              <a:ext cx="3462654" cy="363220"/>
            </a:xfrm>
            <a:custGeom>
              <a:avLst/>
              <a:gdLst/>
              <a:ahLst/>
              <a:cxnLst/>
              <a:rect l="l" t="t" r="r" b="b"/>
              <a:pathLst>
                <a:path w="3462654" h="363219">
                  <a:moveTo>
                    <a:pt x="3434715" y="0"/>
                  </a:moveTo>
                  <a:lnTo>
                    <a:pt x="27825" y="0"/>
                  </a:lnTo>
                  <a:lnTo>
                    <a:pt x="16994" y="2184"/>
                  </a:lnTo>
                  <a:lnTo>
                    <a:pt x="8150" y="8143"/>
                  </a:lnTo>
                  <a:lnTo>
                    <a:pt x="2186" y="16984"/>
                  </a:lnTo>
                  <a:lnTo>
                    <a:pt x="0" y="27812"/>
                  </a:lnTo>
                  <a:lnTo>
                    <a:pt x="0" y="334899"/>
                  </a:lnTo>
                  <a:lnTo>
                    <a:pt x="2186" y="345727"/>
                  </a:lnTo>
                  <a:lnTo>
                    <a:pt x="8150" y="354568"/>
                  </a:lnTo>
                  <a:lnTo>
                    <a:pt x="16994" y="360527"/>
                  </a:lnTo>
                  <a:lnTo>
                    <a:pt x="27825" y="362712"/>
                  </a:lnTo>
                  <a:lnTo>
                    <a:pt x="3434715" y="362712"/>
                  </a:lnTo>
                  <a:lnTo>
                    <a:pt x="3445543" y="360527"/>
                  </a:lnTo>
                  <a:lnTo>
                    <a:pt x="3454384" y="354568"/>
                  </a:lnTo>
                  <a:lnTo>
                    <a:pt x="3460343" y="345727"/>
                  </a:lnTo>
                  <a:lnTo>
                    <a:pt x="3462528" y="334899"/>
                  </a:lnTo>
                  <a:lnTo>
                    <a:pt x="3462528" y="27812"/>
                  </a:lnTo>
                  <a:lnTo>
                    <a:pt x="3460343" y="16984"/>
                  </a:lnTo>
                  <a:lnTo>
                    <a:pt x="3454384" y="8143"/>
                  </a:lnTo>
                  <a:lnTo>
                    <a:pt x="3445543" y="2184"/>
                  </a:lnTo>
                  <a:lnTo>
                    <a:pt x="3434715" y="0"/>
                  </a:lnTo>
                  <a:close/>
                </a:path>
              </a:pathLst>
            </a:custGeom>
            <a:solidFill>
              <a:srgbClr val="D6A4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" name="object 106"/>
            <p:cNvSpPr/>
            <p:nvPr/>
          </p:nvSpPr>
          <p:spPr>
            <a:xfrm>
              <a:off x="301752" y="2596895"/>
              <a:ext cx="784097" cy="464058"/>
            </a:xfrm>
            <a:prstGeom prst="rect">
              <a:avLst/>
            </a:prstGeom>
            <a:blipFill>
              <a:blip r:embed="rId3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" name="object 107"/>
            <p:cNvSpPr/>
            <p:nvPr/>
          </p:nvSpPr>
          <p:spPr>
            <a:xfrm>
              <a:off x="359663" y="2615183"/>
              <a:ext cx="567690" cy="482346"/>
            </a:xfrm>
            <a:prstGeom prst="rect">
              <a:avLst/>
            </a:prstGeom>
            <a:blipFill>
              <a:blip r:embed="rId4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" name="object 108"/>
            <p:cNvSpPr/>
            <p:nvPr/>
          </p:nvSpPr>
          <p:spPr>
            <a:xfrm>
              <a:off x="329184" y="2624327"/>
              <a:ext cx="676910" cy="356870"/>
            </a:xfrm>
            <a:custGeom>
              <a:avLst/>
              <a:gdLst/>
              <a:ahLst/>
              <a:cxnLst/>
              <a:rect l="l" t="t" r="r" b="b"/>
              <a:pathLst>
                <a:path w="676910" h="356869">
                  <a:moveTo>
                    <a:pt x="338328" y="0"/>
                  </a:moveTo>
                  <a:lnTo>
                    <a:pt x="0" y="0"/>
                  </a:lnTo>
                  <a:lnTo>
                    <a:pt x="0" y="356616"/>
                  </a:lnTo>
                  <a:lnTo>
                    <a:pt x="338328" y="356616"/>
                  </a:lnTo>
                  <a:lnTo>
                    <a:pt x="399143" y="353741"/>
                  </a:lnTo>
                  <a:lnTo>
                    <a:pt x="456382" y="345454"/>
                  </a:lnTo>
                  <a:lnTo>
                    <a:pt x="509089" y="332260"/>
                  </a:lnTo>
                  <a:lnTo>
                    <a:pt x="556309" y="314663"/>
                  </a:lnTo>
                  <a:lnTo>
                    <a:pt x="597086" y="293168"/>
                  </a:lnTo>
                  <a:lnTo>
                    <a:pt x="630464" y="268280"/>
                  </a:lnTo>
                  <a:lnTo>
                    <a:pt x="671205" y="210345"/>
                  </a:lnTo>
                  <a:lnTo>
                    <a:pt x="676656" y="178308"/>
                  </a:lnTo>
                  <a:lnTo>
                    <a:pt x="671205" y="146270"/>
                  </a:lnTo>
                  <a:lnTo>
                    <a:pt x="630464" y="88335"/>
                  </a:lnTo>
                  <a:lnTo>
                    <a:pt x="597086" y="63447"/>
                  </a:lnTo>
                  <a:lnTo>
                    <a:pt x="556309" y="41952"/>
                  </a:lnTo>
                  <a:lnTo>
                    <a:pt x="509089" y="24355"/>
                  </a:lnTo>
                  <a:lnTo>
                    <a:pt x="456382" y="11161"/>
                  </a:lnTo>
                  <a:lnTo>
                    <a:pt x="399143" y="2874"/>
                  </a:lnTo>
                  <a:lnTo>
                    <a:pt x="338328" y="0"/>
                  </a:lnTo>
                  <a:close/>
                </a:path>
              </a:pathLst>
            </a:custGeom>
            <a:solidFill>
              <a:srgbClr val="9E57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" name="object 109"/>
            <p:cNvSpPr txBox="1"/>
            <p:nvPr/>
          </p:nvSpPr>
          <p:spPr>
            <a:xfrm>
              <a:off x="482600" y="2681986"/>
              <a:ext cx="273685" cy="238125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0"/>
                </a:spcBef>
              </a:pPr>
              <a:r>
                <a:rPr sz="1400" b="1" spc="-15" dirty="0">
                  <a:solidFill>
                    <a:srgbClr val="FFFFFF"/>
                  </a:solidFill>
                  <a:latin typeface="Cambria"/>
                  <a:cs typeface="Cambria"/>
                </a:rPr>
                <a:t>5</a:t>
              </a:r>
              <a:r>
                <a:rPr sz="1400" b="1" spc="-20" dirty="0">
                  <a:solidFill>
                    <a:srgbClr val="FFFFFF"/>
                  </a:solidFill>
                  <a:latin typeface="Cambria"/>
                  <a:cs typeface="Cambria"/>
                </a:rPr>
                <a:t>.</a:t>
              </a:r>
              <a:r>
                <a:rPr sz="1400" b="1" spc="-5" dirty="0">
                  <a:solidFill>
                    <a:srgbClr val="FFFFFF"/>
                  </a:solidFill>
                  <a:latin typeface="Cambria"/>
                  <a:cs typeface="Cambria"/>
                </a:rPr>
                <a:t>4</a:t>
              </a:r>
              <a:endParaRPr sz="1400">
                <a:latin typeface="Cambria"/>
                <a:cs typeface="Cambria"/>
              </a:endParaRPr>
            </a:p>
          </p:txBody>
        </p:sp>
        <p:sp>
          <p:nvSpPr>
            <p:cNvPr id="110" name="object 110"/>
            <p:cNvSpPr/>
            <p:nvPr/>
          </p:nvSpPr>
          <p:spPr>
            <a:xfrm>
              <a:off x="304800" y="3020567"/>
              <a:ext cx="3481070" cy="378460"/>
            </a:xfrm>
            <a:custGeom>
              <a:avLst/>
              <a:gdLst/>
              <a:ahLst/>
              <a:cxnLst/>
              <a:rect l="l" t="t" r="r" b="b"/>
              <a:pathLst>
                <a:path w="3481070" h="378460">
                  <a:moveTo>
                    <a:pt x="3451860" y="0"/>
                  </a:moveTo>
                  <a:lnTo>
                    <a:pt x="28994" y="0"/>
                  </a:lnTo>
                  <a:lnTo>
                    <a:pt x="17707" y="2274"/>
                  </a:lnTo>
                  <a:lnTo>
                    <a:pt x="8491" y="8477"/>
                  </a:lnTo>
                  <a:lnTo>
                    <a:pt x="2278" y="17680"/>
                  </a:lnTo>
                  <a:lnTo>
                    <a:pt x="0" y="28956"/>
                  </a:lnTo>
                  <a:lnTo>
                    <a:pt x="0" y="348996"/>
                  </a:lnTo>
                  <a:lnTo>
                    <a:pt x="2278" y="360271"/>
                  </a:lnTo>
                  <a:lnTo>
                    <a:pt x="8491" y="369474"/>
                  </a:lnTo>
                  <a:lnTo>
                    <a:pt x="17707" y="375677"/>
                  </a:lnTo>
                  <a:lnTo>
                    <a:pt x="28994" y="377952"/>
                  </a:lnTo>
                  <a:lnTo>
                    <a:pt x="3451860" y="377952"/>
                  </a:lnTo>
                  <a:lnTo>
                    <a:pt x="3463135" y="375677"/>
                  </a:lnTo>
                  <a:lnTo>
                    <a:pt x="3472338" y="369474"/>
                  </a:lnTo>
                  <a:lnTo>
                    <a:pt x="3478541" y="360271"/>
                  </a:lnTo>
                  <a:lnTo>
                    <a:pt x="3480816" y="348996"/>
                  </a:lnTo>
                  <a:lnTo>
                    <a:pt x="3480816" y="28956"/>
                  </a:lnTo>
                  <a:lnTo>
                    <a:pt x="3478541" y="17680"/>
                  </a:lnTo>
                  <a:lnTo>
                    <a:pt x="3472338" y="8477"/>
                  </a:lnTo>
                  <a:lnTo>
                    <a:pt x="3463135" y="2274"/>
                  </a:lnTo>
                  <a:lnTo>
                    <a:pt x="3451860" y="0"/>
                  </a:lnTo>
                  <a:close/>
                </a:path>
              </a:pathLst>
            </a:custGeom>
            <a:solidFill>
              <a:srgbClr val="D6A4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1" name="object 111"/>
            <p:cNvSpPr/>
            <p:nvPr/>
          </p:nvSpPr>
          <p:spPr>
            <a:xfrm>
              <a:off x="320040" y="2996183"/>
              <a:ext cx="781050" cy="464058"/>
            </a:xfrm>
            <a:prstGeom prst="rect">
              <a:avLst/>
            </a:prstGeom>
            <a:blipFill>
              <a:blip r:embed="rId4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" name="object 112"/>
            <p:cNvSpPr/>
            <p:nvPr/>
          </p:nvSpPr>
          <p:spPr>
            <a:xfrm>
              <a:off x="377952" y="3014472"/>
              <a:ext cx="567690" cy="482346"/>
            </a:xfrm>
            <a:prstGeom prst="rect">
              <a:avLst/>
            </a:prstGeom>
            <a:blipFill>
              <a:blip r:embed="rId4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3" name="object 113"/>
            <p:cNvSpPr/>
            <p:nvPr/>
          </p:nvSpPr>
          <p:spPr>
            <a:xfrm>
              <a:off x="347472" y="3023616"/>
              <a:ext cx="673735" cy="356870"/>
            </a:xfrm>
            <a:custGeom>
              <a:avLst/>
              <a:gdLst/>
              <a:ahLst/>
              <a:cxnLst/>
              <a:rect l="l" t="t" r="r" b="b"/>
              <a:pathLst>
                <a:path w="673735" h="356870">
                  <a:moveTo>
                    <a:pt x="336804" y="0"/>
                  </a:moveTo>
                  <a:lnTo>
                    <a:pt x="0" y="0"/>
                  </a:lnTo>
                  <a:lnTo>
                    <a:pt x="0" y="356616"/>
                  </a:lnTo>
                  <a:lnTo>
                    <a:pt x="336804" y="356616"/>
                  </a:lnTo>
                  <a:lnTo>
                    <a:pt x="397346" y="353741"/>
                  </a:lnTo>
                  <a:lnTo>
                    <a:pt x="454327" y="345454"/>
                  </a:lnTo>
                  <a:lnTo>
                    <a:pt x="506797" y="332260"/>
                  </a:lnTo>
                  <a:lnTo>
                    <a:pt x="553804" y="314663"/>
                  </a:lnTo>
                  <a:lnTo>
                    <a:pt x="594397" y="293168"/>
                  </a:lnTo>
                  <a:lnTo>
                    <a:pt x="627625" y="268280"/>
                  </a:lnTo>
                  <a:lnTo>
                    <a:pt x="668181" y="210345"/>
                  </a:lnTo>
                  <a:lnTo>
                    <a:pt x="673608" y="178308"/>
                  </a:lnTo>
                  <a:lnTo>
                    <a:pt x="668181" y="146270"/>
                  </a:lnTo>
                  <a:lnTo>
                    <a:pt x="627625" y="88335"/>
                  </a:lnTo>
                  <a:lnTo>
                    <a:pt x="594397" y="63447"/>
                  </a:lnTo>
                  <a:lnTo>
                    <a:pt x="553804" y="41952"/>
                  </a:lnTo>
                  <a:lnTo>
                    <a:pt x="506797" y="24355"/>
                  </a:lnTo>
                  <a:lnTo>
                    <a:pt x="454327" y="11161"/>
                  </a:lnTo>
                  <a:lnTo>
                    <a:pt x="397346" y="2874"/>
                  </a:lnTo>
                  <a:lnTo>
                    <a:pt x="336804" y="0"/>
                  </a:lnTo>
                  <a:close/>
                </a:path>
              </a:pathLst>
            </a:custGeom>
            <a:solidFill>
              <a:srgbClr val="9E57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4" name="object 114"/>
            <p:cNvSpPr txBox="1"/>
            <p:nvPr/>
          </p:nvSpPr>
          <p:spPr>
            <a:xfrm>
              <a:off x="499668" y="3081908"/>
              <a:ext cx="273685" cy="238125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0"/>
                </a:spcBef>
              </a:pPr>
              <a:r>
                <a:rPr sz="1400" b="1" spc="-15" dirty="0">
                  <a:solidFill>
                    <a:srgbClr val="FFFFFF"/>
                  </a:solidFill>
                  <a:latin typeface="Cambria"/>
                  <a:cs typeface="Cambria"/>
                </a:rPr>
                <a:t>5</a:t>
              </a:r>
              <a:r>
                <a:rPr sz="1400" b="1" spc="-20" dirty="0">
                  <a:solidFill>
                    <a:srgbClr val="FFFFFF"/>
                  </a:solidFill>
                  <a:latin typeface="Cambria"/>
                  <a:cs typeface="Cambria"/>
                </a:rPr>
                <a:t>.</a:t>
              </a:r>
              <a:r>
                <a:rPr sz="1400" b="1" spc="-5" dirty="0">
                  <a:solidFill>
                    <a:srgbClr val="FFFFFF"/>
                  </a:solidFill>
                  <a:latin typeface="Cambria"/>
                  <a:cs typeface="Cambria"/>
                </a:rPr>
                <a:t>5</a:t>
              </a:r>
              <a:endParaRPr sz="1400">
                <a:latin typeface="Cambria"/>
                <a:cs typeface="Cambria"/>
              </a:endParaRPr>
            </a:p>
          </p:txBody>
        </p:sp>
        <p:sp>
          <p:nvSpPr>
            <p:cNvPr id="115" name="object 115"/>
            <p:cNvSpPr txBox="1"/>
            <p:nvPr/>
          </p:nvSpPr>
          <p:spPr>
            <a:xfrm>
              <a:off x="1532382" y="1409446"/>
              <a:ext cx="2110359" cy="201739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marR="508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cs typeface="Cambria"/>
                </a:rPr>
                <a:t>Penguatan </a:t>
              </a:r>
              <a:r>
                <a:rPr sz="1200" spc="-10" dirty="0">
                  <a:cs typeface="Cambria"/>
                </a:rPr>
                <a:t>Keamanan </a:t>
              </a:r>
              <a:r>
                <a:rPr sz="1200" spc="-5" dirty="0">
                  <a:cs typeface="Cambria"/>
                </a:rPr>
                <a:t>Dalam  Negeri</a:t>
              </a:r>
              <a:endParaRPr sz="1200" dirty="0">
                <a:cs typeface="Cambria"/>
              </a:endParaRPr>
            </a:p>
            <a:p>
              <a:pPr marL="12700">
                <a:lnSpc>
                  <a:spcPct val="100000"/>
                </a:lnSpc>
                <a:spcBef>
                  <a:spcPts val="484"/>
                </a:spcBef>
              </a:pPr>
              <a:r>
                <a:rPr sz="1200" spc="-5" dirty="0">
                  <a:cs typeface="Cambria"/>
                </a:rPr>
                <a:t>Penguatan</a:t>
              </a:r>
              <a:r>
                <a:rPr sz="1200" spc="20" dirty="0">
                  <a:cs typeface="Cambria"/>
                </a:rPr>
                <a:t> </a:t>
              </a:r>
              <a:r>
                <a:rPr sz="1200" spc="-5" dirty="0">
                  <a:cs typeface="Cambria"/>
                </a:rPr>
                <a:t>Kemampuan</a:t>
              </a:r>
              <a:endParaRPr sz="1200" dirty="0">
                <a:cs typeface="Cambria"/>
              </a:endParaRPr>
            </a:p>
            <a:p>
              <a:pPr marL="12700">
                <a:lnSpc>
                  <a:spcPct val="100000"/>
                </a:lnSpc>
              </a:pPr>
              <a:r>
                <a:rPr sz="1200" spc="-10" dirty="0">
                  <a:cs typeface="Cambria"/>
                </a:rPr>
                <a:t>Pertahanan </a:t>
              </a:r>
              <a:r>
                <a:rPr sz="1200" spc="-5" dirty="0">
                  <a:cs typeface="Cambria"/>
                </a:rPr>
                <a:t>dan</a:t>
              </a:r>
              <a:r>
                <a:rPr sz="1200" spc="50" dirty="0">
                  <a:cs typeface="Cambria"/>
                </a:rPr>
                <a:t> </a:t>
              </a:r>
              <a:r>
                <a:rPr sz="1200" dirty="0">
                  <a:cs typeface="Cambria"/>
                </a:rPr>
                <a:t>CBM</a:t>
              </a:r>
            </a:p>
            <a:p>
              <a:pPr marL="12700" marR="53975">
                <a:lnSpc>
                  <a:spcPts val="2520"/>
                </a:lnSpc>
                <a:spcBef>
                  <a:spcPts val="60"/>
                </a:spcBef>
              </a:pPr>
              <a:r>
                <a:rPr sz="1200" spc="-5" dirty="0">
                  <a:cs typeface="Cambria"/>
                </a:rPr>
                <a:t>Penguatan </a:t>
              </a:r>
              <a:r>
                <a:rPr sz="1200" spc="-10" dirty="0">
                  <a:cs typeface="Cambria"/>
                </a:rPr>
                <a:t>Keamanan </a:t>
              </a:r>
              <a:r>
                <a:rPr sz="1200" spc="-5" dirty="0">
                  <a:cs typeface="Cambria"/>
                </a:rPr>
                <a:t>Laut  </a:t>
              </a:r>
              <a:r>
                <a:rPr sz="1200" spc="-10" dirty="0">
                  <a:cs typeface="Cambria"/>
                </a:rPr>
                <a:t>Peningkatan Keamanan</a:t>
              </a:r>
              <a:r>
                <a:rPr sz="1200" spc="85" dirty="0">
                  <a:cs typeface="Cambria"/>
                </a:rPr>
                <a:t> </a:t>
              </a:r>
              <a:r>
                <a:rPr sz="1200" spc="-5" dirty="0">
                  <a:cs typeface="Cambria"/>
                </a:rPr>
                <a:t>dan</a:t>
              </a:r>
              <a:endParaRPr sz="1200" dirty="0">
                <a:cs typeface="Cambria"/>
              </a:endParaRPr>
            </a:p>
            <a:p>
              <a:pPr marL="12700">
                <a:lnSpc>
                  <a:spcPts val="1180"/>
                </a:lnSpc>
              </a:pPr>
              <a:r>
                <a:rPr sz="1200" spc="-10" dirty="0">
                  <a:cs typeface="Cambria"/>
                </a:rPr>
                <a:t>Ketertiban</a:t>
              </a:r>
              <a:r>
                <a:rPr sz="1200" spc="40" dirty="0">
                  <a:cs typeface="Cambria"/>
                </a:rPr>
                <a:t> </a:t>
              </a:r>
              <a:r>
                <a:rPr sz="1200" spc="-10" dirty="0">
                  <a:cs typeface="Cambria"/>
                </a:rPr>
                <a:t>Masyarakat</a:t>
              </a:r>
              <a:endParaRPr sz="1200" dirty="0">
                <a:cs typeface="Cambria"/>
              </a:endParaRPr>
            </a:p>
            <a:p>
              <a:pPr marL="12700" marR="178435">
                <a:lnSpc>
                  <a:spcPct val="100000"/>
                </a:lnSpc>
                <a:spcBef>
                  <a:spcPts val="275"/>
                </a:spcBef>
              </a:pPr>
              <a:r>
                <a:rPr sz="1200" spc="-5" dirty="0">
                  <a:cs typeface="Cambria"/>
                </a:rPr>
                <a:t>Penguatan </a:t>
              </a:r>
              <a:r>
                <a:rPr sz="1200" spc="-10" dirty="0">
                  <a:cs typeface="Cambria"/>
                </a:rPr>
                <a:t>Keamanan </a:t>
              </a:r>
              <a:r>
                <a:rPr sz="1200" spc="-5" dirty="0">
                  <a:cs typeface="Cambria"/>
                </a:rPr>
                <a:t>dan  </a:t>
              </a:r>
              <a:r>
                <a:rPr sz="1200" spc="-10" dirty="0">
                  <a:cs typeface="Cambria"/>
                </a:rPr>
                <a:t>Ketahanan</a:t>
              </a:r>
              <a:r>
                <a:rPr sz="1200" spc="40" dirty="0">
                  <a:cs typeface="Cambria"/>
                </a:rPr>
                <a:t> </a:t>
              </a:r>
              <a:r>
                <a:rPr sz="1200" spc="-5" dirty="0">
                  <a:cs typeface="Cambria"/>
                </a:rPr>
                <a:t>Siber</a:t>
              </a:r>
              <a:endParaRPr sz="1200" dirty="0">
                <a:cs typeface="Cambria"/>
              </a:endParaRPr>
            </a:p>
          </p:txBody>
        </p:sp>
        <p:sp>
          <p:nvSpPr>
            <p:cNvPr id="116" name="object 116"/>
            <p:cNvSpPr/>
            <p:nvPr/>
          </p:nvSpPr>
          <p:spPr>
            <a:xfrm>
              <a:off x="1078991" y="2264664"/>
              <a:ext cx="332231" cy="332232"/>
            </a:xfrm>
            <a:prstGeom prst="rect">
              <a:avLst/>
            </a:prstGeom>
            <a:blipFill>
              <a:blip r:embed="rId4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7" name="object 117"/>
            <p:cNvSpPr/>
            <p:nvPr/>
          </p:nvSpPr>
          <p:spPr>
            <a:xfrm>
              <a:off x="1082039" y="2639567"/>
              <a:ext cx="341375" cy="341375"/>
            </a:xfrm>
            <a:prstGeom prst="rect">
              <a:avLst/>
            </a:prstGeom>
            <a:blipFill>
              <a:blip r:embed="rId4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" name="object 118"/>
            <p:cNvSpPr/>
            <p:nvPr/>
          </p:nvSpPr>
          <p:spPr>
            <a:xfrm>
              <a:off x="1088136" y="3032760"/>
              <a:ext cx="353568" cy="356615"/>
            </a:xfrm>
            <a:prstGeom prst="rect">
              <a:avLst/>
            </a:prstGeom>
            <a:blipFill>
              <a:blip r:embed="rId4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" name="object 119"/>
            <p:cNvSpPr/>
            <p:nvPr/>
          </p:nvSpPr>
          <p:spPr>
            <a:xfrm>
              <a:off x="1054608" y="1834895"/>
              <a:ext cx="347472" cy="350520"/>
            </a:xfrm>
            <a:prstGeom prst="rect">
              <a:avLst/>
            </a:prstGeom>
            <a:blipFill>
              <a:blip r:embed="rId4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0" name="object 120"/>
            <p:cNvSpPr/>
            <p:nvPr/>
          </p:nvSpPr>
          <p:spPr>
            <a:xfrm>
              <a:off x="1060703" y="1469136"/>
              <a:ext cx="362712" cy="362712"/>
            </a:xfrm>
            <a:prstGeom prst="rect">
              <a:avLst/>
            </a:prstGeom>
            <a:blipFill>
              <a:blip r:embed="rId4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" name="object 121"/>
            <p:cNvSpPr/>
            <p:nvPr/>
          </p:nvSpPr>
          <p:spPr>
            <a:xfrm>
              <a:off x="277368" y="5026152"/>
              <a:ext cx="3548379" cy="384175"/>
            </a:xfrm>
            <a:custGeom>
              <a:avLst/>
              <a:gdLst/>
              <a:ahLst/>
              <a:cxnLst/>
              <a:rect l="l" t="t" r="r" b="b"/>
              <a:pathLst>
                <a:path w="3548379" h="384175">
                  <a:moveTo>
                    <a:pt x="3518408" y="0"/>
                  </a:moveTo>
                  <a:lnTo>
                    <a:pt x="29464" y="0"/>
                  </a:lnTo>
                  <a:lnTo>
                    <a:pt x="17996" y="2317"/>
                  </a:lnTo>
                  <a:lnTo>
                    <a:pt x="8631" y="8636"/>
                  </a:lnTo>
                  <a:lnTo>
                    <a:pt x="2315" y="18002"/>
                  </a:lnTo>
                  <a:lnTo>
                    <a:pt x="0" y="29464"/>
                  </a:lnTo>
                  <a:lnTo>
                    <a:pt x="0" y="354584"/>
                  </a:lnTo>
                  <a:lnTo>
                    <a:pt x="2315" y="366045"/>
                  </a:lnTo>
                  <a:lnTo>
                    <a:pt x="8631" y="375412"/>
                  </a:lnTo>
                  <a:lnTo>
                    <a:pt x="17996" y="381730"/>
                  </a:lnTo>
                  <a:lnTo>
                    <a:pt x="29464" y="384048"/>
                  </a:lnTo>
                  <a:lnTo>
                    <a:pt x="3518408" y="384048"/>
                  </a:lnTo>
                  <a:lnTo>
                    <a:pt x="3529869" y="381730"/>
                  </a:lnTo>
                  <a:lnTo>
                    <a:pt x="3539236" y="375412"/>
                  </a:lnTo>
                  <a:lnTo>
                    <a:pt x="3545554" y="366045"/>
                  </a:lnTo>
                  <a:lnTo>
                    <a:pt x="3547872" y="354584"/>
                  </a:lnTo>
                  <a:lnTo>
                    <a:pt x="3547872" y="29464"/>
                  </a:lnTo>
                  <a:lnTo>
                    <a:pt x="3545554" y="18002"/>
                  </a:lnTo>
                  <a:lnTo>
                    <a:pt x="3539236" y="8636"/>
                  </a:lnTo>
                  <a:lnTo>
                    <a:pt x="3529869" y="2317"/>
                  </a:lnTo>
                  <a:lnTo>
                    <a:pt x="3518408" y="0"/>
                  </a:lnTo>
                  <a:close/>
                </a:path>
              </a:pathLst>
            </a:custGeom>
            <a:solidFill>
              <a:srgbClr val="E7D7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2" name="object 122"/>
            <p:cNvSpPr/>
            <p:nvPr/>
          </p:nvSpPr>
          <p:spPr>
            <a:xfrm>
              <a:off x="219456" y="4998707"/>
              <a:ext cx="802386" cy="467118"/>
            </a:xfrm>
            <a:prstGeom prst="rect">
              <a:avLst/>
            </a:prstGeom>
            <a:blipFill>
              <a:blip r:embed="rId4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3" name="object 123"/>
            <p:cNvSpPr/>
            <p:nvPr/>
          </p:nvSpPr>
          <p:spPr>
            <a:xfrm>
              <a:off x="286511" y="5017008"/>
              <a:ext cx="567690" cy="482346"/>
            </a:xfrm>
            <a:prstGeom prst="rect">
              <a:avLst/>
            </a:prstGeom>
            <a:blipFill>
              <a:blip r:embed="rId4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" name="object 124"/>
            <p:cNvSpPr/>
            <p:nvPr/>
          </p:nvSpPr>
          <p:spPr>
            <a:xfrm>
              <a:off x="246888" y="5026152"/>
              <a:ext cx="695325" cy="360045"/>
            </a:xfrm>
            <a:custGeom>
              <a:avLst/>
              <a:gdLst/>
              <a:ahLst/>
              <a:cxnLst/>
              <a:rect l="l" t="t" r="r" b="b"/>
              <a:pathLst>
                <a:path w="695325" h="360045">
                  <a:moveTo>
                    <a:pt x="347471" y="0"/>
                  </a:moveTo>
                  <a:lnTo>
                    <a:pt x="0" y="0"/>
                  </a:lnTo>
                  <a:lnTo>
                    <a:pt x="0" y="359664"/>
                  </a:lnTo>
                  <a:lnTo>
                    <a:pt x="347471" y="359664"/>
                  </a:lnTo>
                  <a:lnTo>
                    <a:pt x="409932" y="356766"/>
                  </a:lnTo>
                  <a:lnTo>
                    <a:pt x="468718" y="348412"/>
                  </a:lnTo>
                  <a:lnTo>
                    <a:pt x="522850" y="335110"/>
                  </a:lnTo>
                  <a:lnTo>
                    <a:pt x="571346" y="317368"/>
                  </a:lnTo>
                  <a:lnTo>
                    <a:pt x="613224" y="295693"/>
                  </a:lnTo>
                  <a:lnTo>
                    <a:pt x="647505" y="270594"/>
                  </a:lnTo>
                  <a:lnTo>
                    <a:pt x="689345" y="212155"/>
                  </a:lnTo>
                  <a:lnTo>
                    <a:pt x="694944" y="179831"/>
                  </a:lnTo>
                  <a:lnTo>
                    <a:pt x="689345" y="147508"/>
                  </a:lnTo>
                  <a:lnTo>
                    <a:pt x="647505" y="89069"/>
                  </a:lnTo>
                  <a:lnTo>
                    <a:pt x="613224" y="63970"/>
                  </a:lnTo>
                  <a:lnTo>
                    <a:pt x="571346" y="42295"/>
                  </a:lnTo>
                  <a:lnTo>
                    <a:pt x="522850" y="24553"/>
                  </a:lnTo>
                  <a:lnTo>
                    <a:pt x="468718" y="11251"/>
                  </a:lnTo>
                  <a:lnTo>
                    <a:pt x="409932" y="2897"/>
                  </a:lnTo>
                  <a:lnTo>
                    <a:pt x="347471" y="0"/>
                  </a:lnTo>
                  <a:close/>
                </a:path>
              </a:pathLst>
            </a:custGeom>
            <a:solidFill>
              <a:srgbClr val="9F9D3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5" name="object 125"/>
            <p:cNvSpPr txBox="1"/>
            <p:nvPr/>
          </p:nvSpPr>
          <p:spPr>
            <a:xfrm>
              <a:off x="407314" y="5085715"/>
              <a:ext cx="273685" cy="238125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0"/>
                </a:spcBef>
              </a:pPr>
              <a:r>
                <a:rPr sz="1400" b="1" spc="-15" dirty="0">
                  <a:solidFill>
                    <a:srgbClr val="FFFFFF"/>
                  </a:solidFill>
                  <a:latin typeface="Cambria"/>
                  <a:cs typeface="Cambria"/>
                </a:rPr>
                <a:t>4</a:t>
              </a:r>
              <a:r>
                <a:rPr sz="1400" b="1" spc="-20" dirty="0">
                  <a:solidFill>
                    <a:srgbClr val="FFFFFF"/>
                  </a:solidFill>
                  <a:latin typeface="Cambria"/>
                  <a:cs typeface="Cambria"/>
                </a:rPr>
                <a:t>.</a:t>
              </a:r>
              <a:r>
                <a:rPr sz="1400" b="1" spc="-5" dirty="0">
                  <a:solidFill>
                    <a:srgbClr val="FFFFFF"/>
                  </a:solidFill>
                  <a:latin typeface="Cambria"/>
                  <a:cs typeface="Cambria"/>
                </a:rPr>
                <a:t>1</a:t>
              </a:r>
              <a:endParaRPr sz="1400">
                <a:latin typeface="Cambria"/>
                <a:cs typeface="Cambria"/>
              </a:endParaRPr>
            </a:p>
          </p:txBody>
        </p:sp>
        <p:sp>
          <p:nvSpPr>
            <p:cNvPr id="126" name="object 126"/>
            <p:cNvSpPr/>
            <p:nvPr/>
          </p:nvSpPr>
          <p:spPr>
            <a:xfrm>
              <a:off x="277368" y="5446776"/>
              <a:ext cx="3548379" cy="363220"/>
            </a:xfrm>
            <a:custGeom>
              <a:avLst/>
              <a:gdLst/>
              <a:ahLst/>
              <a:cxnLst/>
              <a:rect l="l" t="t" r="r" b="b"/>
              <a:pathLst>
                <a:path w="3548379" h="363220">
                  <a:moveTo>
                    <a:pt x="3520059" y="0"/>
                  </a:moveTo>
                  <a:lnTo>
                    <a:pt x="27825" y="0"/>
                  </a:lnTo>
                  <a:lnTo>
                    <a:pt x="16994" y="2184"/>
                  </a:lnTo>
                  <a:lnTo>
                    <a:pt x="8150" y="8143"/>
                  </a:lnTo>
                  <a:lnTo>
                    <a:pt x="2186" y="16984"/>
                  </a:lnTo>
                  <a:lnTo>
                    <a:pt x="0" y="27812"/>
                  </a:lnTo>
                  <a:lnTo>
                    <a:pt x="0" y="334886"/>
                  </a:lnTo>
                  <a:lnTo>
                    <a:pt x="2186" y="345717"/>
                  </a:lnTo>
                  <a:lnTo>
                    <a:pt x="8150" y="354561"/>
                  </a:lnTo>
                  <a:lnTo>
                    <a:pt x="16994" y="360525"/>
                  </a:lnTo>
                  <a:lnTo>
                    <a:pt x="27825" y="362712"/>
                  </a:lnTo>
                  <a:lnTo>
                    <a:pt x="3520059" y="362712"/>
                  </a:lnTo>
                  <a:lnTo>
                    <a:pt x="3530887" y="360525"/>
                  </a:lnTo>
                  <a:lnTo>
                    <a:pt x="3539728" y="354561"/>
                  </a:lnTo>
                  <a:lnTo>
                    <a:pt x="3545687" y="345717"/>
                  </a:lnTo>
                  <a:lnTo>
                    <a:pt x="3547872" y="334886"/>
                  </a:lnTo>
                  <a:lnTo>
                    <a:pt x="3547872" y="27812"/>
                  </a:lnTo>
                  <a:lnTo>
                    <a:pt x="3545687" y="16984"/>
                  </a:lnTo>
                  <a:lnTo>
                    <a:pt x="3539728" y="8143"/>
                  </a:lnTo>
                  <a:lnTo>
                    <a:pt x="3530887" y="2184"/>
                  </a:lnTo>
                  <a:lnTo>
                    <a:pt x="3520059" y="0"/>
                  </a:lnTo>
                  <a:close/>
                </a:path>
              </a:pathLst>
            </a:custGeom>
            <a:solidFill>
              <a:srgbClr val="E7D7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" name="object 127"/>
            <p:cNvSpPr/>
            <p:nvPr/>
          </p:nvSpPr>
          <p:spPr>
            <a:xfrm>
              <a:off x="222504" y="5401055"/>
              <a:ext cx="805434" cy="467118"/>
            </a:xfrm>
            <a:prstGeom prst="rect">
              <a:avLst/>
            </a:prstGeom>
            <a:blipFill>
              <a:blip r:embed="rId5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8" name="object 128"/>
            <p:cNvSpPr/>
            <p:nvPr/>
          </p:nvSpPr>
          <p:spPr>
            <a:xfrm>
              <a:off x="289559" y="5419344"/>
              <a:ext cx="567690" cy="482346"/>
            </a:xfrm>
            <a:prstGeom prst="rect">
              <a:avLst/>
            </a:prstGeom>
            <a:blipFill>
              <a:blip r:embed="rId5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9" name="object 129"/>
            <p:cNvSpPr/>
            <p:nvPr/>
          </p:nvSpPr>
          <p:spPr>
            <a:xfrm>
              <a:off x="249936" y="5428488"/>
              <a:ext cx="698500" cy="360045"/>
            </a:xfrm>
            <a:custGeom>
              <a:avLst/>
              <a:gdLst/>
              <a:ahLst/>
              <a:cxnLst/>
              <a:rect l="l" t="t" r="r" b="b"/>
              <a:pathLst>
                <a:path w="698500" h="360045">
                  <a:moveTo>
                    <a:pt x="348995" y="0"/>
                  </a:moveTo>
                  <a:lnTo>
                    <a:pt x="0" y="0"/>
                  </a:lnTo>
                  <a:lnTo>
                    <a:pt x="0" y="359664"/>
                  </a:lnTo>
                  <a:lnTo>
                    <a:pt x="348995" y="359664"/>
                  </a:lnTo>
                  <a:lnTo>
                    <a:pt x="411729" y="356766"/>
                  </a:lnTo>
                  <a:lnTo>
                    <a:pt x="470773" y="348412"/>
                  </a:lnTo>
                  <a:lnTo>
                    <a:pt x="525142" y="335110"/>
                  </a:lnTo>
                  <a:lnTo>
                    <a:pt x="573850" y="317368"/>
                  </a:lnTo>
                  <a:lnTo>
                    <a:pt x="615913" y="295693"/>
                  </a:lnTo>
                  <a:lnTo>
                    <a:pt x="650344" y="270594"/>
                  </a:lnTo>
                  <a:lnTo>
                    <a:pt x="692369" y="212155"/>
                  </a:lnTo>
                  <a:lnTo>
                    <a:pt x="697992" y="179831"/>
                  </a:lnTo>
                  <a:lnTo>
                    <a:pt x="692369" y="147508"/>
                  </a:lnTo>
                  <a:lnTo>
                    <a:pt x="650344" y="89069"/>
                  </a:lnTo>
                  <a:lnTo>
                    <a:pt x="615913" y="63970"/>
                  </a:lnTo>
                  <a:lnTo>
                    <a:pt x="573850" y="42295"/>
                  </a:lnTo>
                  <a:lnTo>
                    <a:pt x="525142" y="24553"/>
                  </a:lnTo>
                  <a:lnTo>
                    <a:pt x="470773" y="11251"/>
                  </a:lnTo>
                  <a:lnTo>
                    <a:pt x="411729" y="2897"/>
                  </a:lnTo>
                  <a:lnTo>
                    <a:pt x="348995" y="0"/>
                  </a:lnTo>
                  <a:close/>
                </a:path>
              </a:pathLst>
            </a:custGeom>
            <a:solidFill>
              <a:srgbClr val="9F9D3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0" name="object 130"/>
            <p:cNvSpPr txBox="1"/>
            <p:nvPr/>
          </p:nvSpPr>
          <p:spPr>
            <a:xfrm>
              <a:off x="411886" y="5487415"/>
              <a:ext cx="273685" cy="238125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0"/>
                </a:spcBef>
              </a:pPr>
              <a:r>
                <a:rPr sz="1400" b="1" spc="-15" dirty="0">
                  <a:solidFill>
                    <a:srgbClr val="FFFFFF"/>
                  </a:solidFill>
                  <a:latin typeface="Cambria"/>
                  <a:cs typeface="Cambria"/>
                </a:rPr>
                <a:t>4</a:t>
              </a:r>
              <a:r>
                <a:rPr sz="1400" b="1" spc="-20" dirty="0">
                  <a:solidFill>
                    <a:srgbClr val="FFFFFF"/>
                  </a:solidFill>
                  <a:latin typeface="Cambria"/>
                  <a:cs typeface="Cambria"/>
                </a:rPr>
                <a:t>.</a:t>
              </a:r>
              <a:r>
                <a:rPr sz="1400" b="1" spc="-5" dirty="0">
                  <a:solidFill>
                    <a:srgbClr val="FFFFFF"/>
                  </a:solidFill>
                  <a:latin typeface="Cambria"/>
                  <a:cs typeface="Cambria"/>
                </a:rPr>
                <a:t>2</a:t>
              </a:r>
              <a:endParaRPr sz="1400">
                <a:latin typeface="Cambria"/>
                <a:cs typeface="Cambria"/>
              </a:endParaRPr>
            </a:p>
          </p:txBody>
        </p:sp>
        <p:sp>
          <p:nvSpPr>
            <p:cNvPr id="131" name="object 131"/>
            <p:cNvSpPr/>
            <p:nvPr/>
          </p:nvSpPr>
          <p:spPr>
            <a:xfrm>
              <a:off x="280415" y="5818632"/>
              <a:ext cx="3548379" cy="387350"/>
            </a:xfrm>
            <a:custGeom>
              <a:avLst/>
              <a:gdLst/>
              <a:ahLst/>
              <a:cxnLst/>
              <a:rect l="l" t="t" r="r" b="b"/>
              <a:pathLst>
                <a:path w="3548379" h="387350">
                  <a:moveTo>
                    <a:pt x="3518154" y="0"/>
                  </a:moveTo>
                  <a:lnTo>
                    <a:pt x="29692" y="0"/>
                  </a:lnTo>
                  <a:lnTo>
                    <a:pt x="18136" y="2333"/>
                  </a:lnTo>
                  <a:lnTo>
                    <a:pt x="8697" y="8697"/>
                  </a:lnTo>
                  <a:lnTo>
                    <a:pt x="2333" y="18136"/>
                  </a:lnTo>
                  <a:lnTo>
                    <a:pt x="0" y="29692"/>
                  </a:lnTo>
                  <a:lnTo>
                    <a:pt x="0" y="357403"/>
                  </a:lnTo>
                  <a:lnTo>
                    <a:pt x="2333" y="368959"/>
                  </a:lnTo>
                  <a:lnTo>
                    <a:pt x="8697" y="378398"/>
                  </a:lnTo>
                  <a:lnTo>
                    <a:pt x="18136" y="384762"/>
                  </a:lnTo>
                  <a:lnTo>
                    <a:pt x="29692" y="387096"/>
                  </a:lnTo>
                  <a:lnTo>
                    <a:pt x="3518154" y="387096"/>
                  </a:lnTo>
                  <a:lnTo>
                    <a:pt x="3529709" y="384762"/>
                  </a:lnTo>
                  <a:lnTo>
                    <a:pt x="3539156" y="378398"/>
                  </a:lnTo>
                  <a:lnTo>
                    <a:pt x="3545532" y="368959"/>
                  </a:lnTo>
                  <a:lnTo>
                    <a:pt x="3547872" y="357403"/>
                  </a:lnTo>
                  <a:lnTo>
                    <a:pt x="3547872" y="29692"/>
                  </a:lnTo>
                  <a:lnTo>
                    <a:pt x="3545532" y="18136"/>
                  </a:lnTo>
                  <a:lnTo>
                    <a:pt x="3539156" y="8697"/>
                  </a:lnTo>
                  <a:lnTo>
                    <a:pt x="3529709" y="2333"/>
                  </a:lnTo>
                  <a:lnTo>
                    <a:pt x="3518154" y="0"/>
                  </a:lnTo>
                  <a:close/>
                </a:path>
              </a:pathLst>
            </a:custGeom>
            <a:solidFill>
              <a:srgbClr val="E7D7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2" name="object 132"/>
            <p:cNvSpPr/>
            <p:nvPr/>
          </p:nvSpPr>
          <p:spPr>
            <a:xfrm>
              <a:off x="222504" y="5806440"/>
              <a:ext cx="805434" cy="467118"/>
            </a:xfrm>
            <a:prstGeom prst="rect">
              <a:avLst/>
            </a:prstGeom>
            <a:blipFill>
              <a:blip r:embed="rId5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3" name="object 133"/>
            <p:cNvSpPr/>
            <p:nvPr/>
          </p:nvSpPr>
          <p:spPr>
            <a:xfrm>
              <a:off x="289559" y="5827776"/>
              <a:ext cx="567690" cy="479285"/>
            </a:xfrm>
            <a:prstGeom prst="rect">
              <a:avLst/>
            </a:prstGeom>
            <a:blipFill>
              <a:blip r:embed="rId5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4" name="object 134"/>
            <p:cNvSpPr/>
            <p:nvPr/>
          </p:nvSpPr>
          <p:spPr>
            <a:xfrm>
              <a:off x="249936" y="5833871"/>
              <a:ext cx="698500" cy="360045"/>
            </a:xfrm>
            <a:custGeom>
              <a:avLst/>
              <a:gdLst/>
              <a:ahLst/>
              <a:cxnLst/>
              <a:rect l="l" t="t" r="r" b="b"/>
              <a:pathLst>
                <a:path w="698500" h="360045">
                  <a:moveTo>
                    <a:pt x="348995" y="0"/>
                  </a:moveTo>
                  <a:lnTo>
                    <a:pt x="0" y="0"/>
                  </a:lnTo>
                  <a:lnTo>
                    <a:pt x="0" y="359663"/>
                  </a:lnTo>
                  <a:lnTo>
                    <a:pt x="348995" y="359663"/>
                  </a:lnTo>
                  <a:lnTo>
                    <a:pt x="411729" y="356766"/>
                  </a:lnTo>
                  <a:lnTo>
                    <a:pt x="470773" y="348412"/>
                  </a:lnTo>
                  <a:lnTo>
                    <a:pt x="525142" y="335110"/>
                  </a:lnTo>
                  <a:lnTo>
                    <a:pt x="573850" y="317368"/>
                  </a:lnTo>
                  <a:lnTo>
                    <a:pt x="615913" y="295693"/>
                  </a:lnTo>
                  <a:lnTo>
                    <a:pt x="650344" y="270594"/>
                  </a:lnTo>
                  <a:lnTo>
                    <a:pt x="692369" y="212155"/>
                  </a:lnTo>
                  <a:lnTo>
                    <a:pt x="697992" y="179831"/>
                  </a:lnTo>
                  <a:lnTo>
                    <a:pt x="692369" y="147508"/>
                  </a:lnTo>
                  <a:lnTo>
                    <a:pt x="650344" y="89069"/>
                  </a:lnTo>
                  <a:lnTo>
                    <a:pt x="615913" y="63970"/>
                  </a:lnTo>
                  <a:lnTo>
                    <a:pt x="573850" y="42295"/>
                  </a:lnTo>
                  <a:lnTo>
                    <a:pt x="525142" y="24553"/>
                  </a:lnTo>
                  <a:lnTo>
                    <a:pt x="470773" y="11251"/>
                  </a:lnTo>
                  <a:lnTo>
                    <a:pt x="411729" y="2897"/>
                  </a:lnTo>
                  <a:lnTo>
                    <a:pt x="348995" y="0"/>
                  </a:lnTo>
                  <a:close/>
                </a:path>
              </a:pathLst>
            </a:custGeom>
            <a:solidFill>
              <a:srgbClr val="9F9D3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5" name="object 135"/>
            <p:cNvSpPr txBox="1"/>
            <p:nvPr/>
          </p:nvSpPr>
          <p:spPr>
            <a:xfrm>
              <a:off x="411886" y="5894628"/>
              <a:ext cx="273685" cy="238125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sz="1400" b="1" spc="-20" dirty="0">
                  <a:solidFill>
                    <a:srgbClr val="FFFFFF"/>
                  </a:solidFill>
                  <a:latin typeface="Cambria"/>
                  <a:cs typeface="Cambria"/>
                </a:rPr>
                <a:t>4.</a:t>
              </a:r>
              <a:r>
                <a:rPr sz="1400" b="1" spc="-5" dirty="0">
                  <a:solidFill>
                    <a:srgbClr val="FFFFFF"/>
                  </a:solidFill>
                  <a:latin typeface="Cambria"/>
                  <a:cs typeface="Cambria"/>
                </a:rPr>
                <a:t>3</a:t>
              </a:r>
              <a:endParaRPr sz="1400">
                <a:latin typeface="Cambria"/>
                <a:cs typeface="Cambria"/>
              </a:endParaRPr>
            </a:p>
          </p:txBody>
        </p:sp>
        <p:sp>
          <p:nvSpPr>
            <p:cNvPr id="136" name="object 136"/>
            <p:cNvSpPr/>
            <p:nvPr/>
          </p:nvSpPr>
          <p:spPr>
            <a:xfrm>
              <a:off x="289559" y="6242303"/>
              <a:ext cx="3548379" cy="478790"/>
            </a:xfrm>
            <a:custGeom>
              <a:avLst/>
              <a:gdLst/>
              <a:ahLst/>
              <a:cxnLst/>
              <a:rect l="l" t="t" r="r" b="b"/>
              <a:pathLst>
                <a:path w="3548379" h="478790">
                  <a:moveTo>
                    <a:pt x="3511168" y="0"/>
                  </a:moveTo>
                  <a:lnTo>
                    <a:pt x="36715" y="0"/>
                  </a:lnTo>
                  <a:lnTo>
                    <a:pt x="22422" y="2884"/>
                  </a:lnTo>
                  <a:lnTo>
                    <a:pt x="10752" y="10752"/>
                  </a:lnTo>
                  <a:lnTo>
                    <a:pt x="2884" y="22422"/>
                  </a:lnTo>
                  <a:lnTo>
                    <a:pt x="0" y="36715"/>
                  </a:lnTo>
                  <a:lnTo>
                    <a:pt x="0" y="441820"/>
                  </a:lnTo>
                  <a:lnTo>
                    <a:pt x="2884" y="456113"/>
                  </a:lnTo>
                  <a:lnTo>
                    <a:pt x="10752" y="467783"/>
                  </a:lnTo>
                  <a:lnTo>
                    <a:pt x="22422" y="475651"/>
                  </a:lnTo>
                  <a:lnTo>
                    <a:pt x="36715" y="478536"/>
                  </a:lnTo>
                  <a:lnTo>
                    <a:pt x="3511168" y="478536"/>
                  </a:lnTo>
                  <a:lnTo>
                    <a:pt x="3525476" y="475651"/>
                  </a:lnTo>
                  <a:lnTo>
                    <a:pt x="3537140" y="467783"/>
                  </a:lnTo>
                  <a:lnTo>
                    <a:pt x="3544994" y="456113"/>
                  </a:lnTo>
                  <a:lnTo>
                    <a:pt x="3547872" y="441820"/>
                  </a:lnTo>
                  <a:lnTo>
                    <a:pt x="3547872" y="36715"/>
                  </a:lnTo>
                  <a:lnTo>
                    <a:pt x="3544994" y="22422"/>
                  </a:lnTo>
                  <a:lnTo>
                    <a:pt x="3537140" y="10752"/>
                  </a:lnTo>
                  <a:lnTo>
                    <a:pt x="3525476" y="2884"/>
                  </a:lnTo>
                  <a:lnTo>
                    <a:pt x="3511168" y="0"/>
                  </a:lnTo>
                  <a:close/>
                </a:path>
              </a:pathLst>
            </a:custGeom>
            <a:solidFill>
              <a:srgbClr val="E7D7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7" name="object 137"/>
            <p:cNvSpPr/>
            <p:nvPr/>
          </p:nvSpPr>
          <p:spPr>
            <a:xfrm>
              <a:off x="219456" y="6269729"/>
              <a:ext cx="802386" cy="467118"/>
            </a:xfrm>
            <a:prstGeom prst="rect">
              <a:avLst/>
            </a:prstGeom>
            <a:blipFill>
              <a:blip r:embed="rId4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8" name="object 138"/>
            <p:cNvSpPr/>
            <p:nvPr/>
          </p:nvSpPr>
          <p:spPr>
            <a:xfrm>
              <a:off x="286511" y="6291077"/>
              <a:ext cx="567690" cy="479285"/>
            </a:xfrm>
            <a:prstGeom prst="rect">
              <a:avLst/>
            </a:prstGeom>
            <a:blipFill>
              <a:blip r:embed="rId5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9" name="object 139"/>
            <p:cNvSpPr/>
            <p:nvPr/>
          </p:nvSpPr>
          <p:spPr>
            <a:xfrm>
              <a:off x="246888" y="6297167"/>
              <a:ext cx="695325" cy="360045"/>
            </a:xfrm>
            <a:custGeom>
              <a:avLst/>
              <a:gdLst/>
              <a:ahLst/>
              <a:cxnLst/>
              <a:rect l="l" t="t" r="r" b="b"/>
              <a:pathLst>
                <a:path w="695325" h="360045">
                  <a:moveTo>
                    <a:pt x="347471" y="0"/>
                  </a:moveTo>
                  <a:lnTo>
                    <a:pt x="0" y="0"/>
                  </a:lnTo>
                  <a:lnTo>
                    <a:pt x="0" y="359663"/>
                  </a:lnTo>
                  <a:lnTo>
                    <a:pt x="347471" y="359663"/>
                  </a:lnTo>
                  <a:lnTo>
                    <a:pt x="409932" y="356766"/>
                  </a:lnTo>
                  <a:lnTo>
                    <a:pt x="468718" y="348412"/>
                  </a:lnTo>
                  <a:lnTo>
                    <a:pt x="522850" y="335110"/>
                  </a:lnTo>
                  <a:lnTo>
                    <a:pt x="571346" y="317368"/>
                  </a:lnTo>
                  <a:lnTo>
                    <a:pt x="613224" y="295693"/>
                  </a:lnTo>
                  <a:lnTo>
                    <a:pt x="647505" y="270594"/>
                  </a:lnTo>
                  <a:lnTo>
                    <a:pt x="689345" y="212155"/>
                  </a:lnTo>
                  <a:lnTo>
                    <a:pt x="694944" y="179831"/>
                  </a:lnTo>
                  <a:lnTo>
                    <a:pt x="689345" y="147508"/>
                  </a:lnTo>
                  <a:lnTo>
                    <a:pt x="647505" y="89069"/>
                  </a:lnTo>
                  <a:lnTo>
                    <a:pt x="613224" y="63970"/>
                  </a:lnTo>
                  <a:lnTo>
                    <a:pt x="571346" y="42295"/>
                  </a:lnTo>
                  <a:lnTo>
                    <a:pt x="522850" y="24553"/>
                  </a:lnTo>
                  <a:lnTo>
                    <a:pt x="468718" y="11251"/>
                  </a:lnTo>
                  <a:lnTo>
                    <a:pt x="409932" y="2897"/>
                  </a:lnTo>
                  <a:lnTo>
                    <a:pt x="347471" y="0"/>
                  </a:lnTo>
                  <a:close/>
                </a:path>
              </a:pathLst>
            </a:custGeom>
            <a:solidFill>
              <a:srgbClr val="9F9D3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0" name="object 140"/>
            <p:cNvSpPr txBox="1"/>
            <p:nvPr/>
          </p:nvSpPr>
          <p:spPr>
            <a:xfrm>
              <a:off x="407314" y="6357924"/>
              <a:ext cx="273685" cy="238125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sz="1400" b="1" spc="-20" dirty="0">
                  <a:solidFill>
                    <a:srgbClr val="FFFFFF"/>
                  </a:solidFill>
                  <a:latin typeface="Cambria"/>
                  <a:cs typeface="Cambria"/>
                </a:rPr>
                <a:t>4.</a:t>
              </a:r>
              <a:r>
                <a:rPr sz="1400" b="1" spc="-5" dirty="0">
                  <a:solidFill>
                    <a:srgbClr val="FFFFFF"/>
                  </a:solidFill>
                  <a:latin typeface="Cambria"/>
                  <a:cs typeface="Cambria"/>
                </a:rPr>
                <a:t>4</a:t>
              </a:r>
              <a:endParaRPr sz="1400">
                <a:latin typeface="Cambria"/>
                <a:cs typeface="Cambria"/>
              </a:endParaRPr>
            </a:p>
          </p:txBody>
        </p:sp>
        <p:sp>
          <p:nvSpPr>
            <p:cNvPr id="141" name="object 141"/>
            <p:cNvSpPr txBox="1"/>
            <p:nvPr/>
          </p:nvSpPr>
          <p:spPr>
            <a:xfrm>
              <a:off x="258216" y="4660485"/>
              <a:ext cx="3288996" cy="244939"/>
            </a:xfrm>
            <a:prstGeom prst="rect">
              <a:avLst/>
            </a:prstGeom>
          </p:spPr>
          <p:txBody>
            <a:bodyPr vert="horz" wrap="square" lIns="0" tIns="1397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0"/>
                </a:spcBef>
              </a:pPr>
              <a:r>
                <a:rPr sz="1500" b="1" spc="-5" dirty="0" err="1">
                  <a:solidFill>
                    <a:srgbClr val="E6AA17"/>
                  </a:solidFill>
                  <a:latin typeface="Cambria"/>
                  <a:cs typeface="Cambria"/>
                </a:rPr>
                <a:t>Reformasi</a:t>
              </a:r>
              <a:r>
                <a:rPr sz="1500" b="1" spc="-5" dirty="0">
                  <a:solidFill>
                    <a:srgbClr val="E6AA17"/>
                  </a:solidFill>
                  <a:latin typeface="Cambria"/>
                  <a:cs typeface="Cambria"/>
                </a:rPr>
                <a:t> </a:t>
              </a:r>
              <a:r>
                <a:rPr sz="1500" b="1" spc="-5" dirty="0" err="1">
                  <a:solidFill>
                    <a:srgbClr val="E6AA17"/>
                  </a:solidFill>
                  <a:latin typeface="Cambria"/>
                  <a:cs typeface="Cambria"/>
                </a:rPr>
                <a:t>Birokrasi</a:t>
              </a:r>
              <a:r>
                <a:rPr lang="en-ID" sz="1500" b="1" spc="-5" dirty="0">
                  <a:solidFill>
                    <a:srgbClr val="E6AA17"/>
                  </a:solidFill>
                  <a:latin typeface="Cambria"/>
                  <a:cs typeface="Cambria"/>
                </a:rPr>
                <a:t> dan Tata </a:t>
              </a:r>
              <a:r>
                <a:rPr lang="en-ID" sz="1500" b="1" spc="-5" dirty="0" err="1">
                  <a:solidFill>
                    <a:srgbClr val="E6AA17"/>
                  </a:solidFill>
                  <a:latin typeface="Cambria"/>
                  <a:cs typeface="Cambria"/>
                </a:rPr>
                <a:t>Kelola</a:t>
              </a:r>
              <a:endParaRPr sz="1500" dirty="0">
                <a:latin typeface="Cambria"/>
                <a:cs typeface="Cambria"/>
              </a:endParaRPr>
            </a:p>
          </p:txBody>
        </p:sp>
        <p:sp>
          <p:nvSpPr>
            <p:cNvPr id="142" name="object 142"/>
            <p:cNvSpPr txBox="1"/>
            <p:nvPr/>
          </p:nvSpPr>
          <p:spPr>
            <a:xfrm>
              <a:off x="1384172" y="5446877"/>
              <a:ext cx="2294890" cy="1259205"/>
            </a:xfrm>
            <a:prstGeom prst="rect">
              <a:avLst/>
            </a:prstGeom>
          </p:spPr>
          <p:txBody>
            <a:bodyPr vert="horz" wrap="square" lIns="0" tIns="11493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05"/>
                </a:spcBef>
              </a:pPr>
              <a:r>
                <a:rPr sz="1200" spc="-5" dirty="0">
                  <a:cs typeface="Cambria"/>
                </a:rPr>
                <a:t>Transformasi </a:t>
              </a:r>
              <a:r>
                <a:rPr sz="1200" spc="-10" dirty="0">
                  <a:cs typeface="Cambria"/>
                </a:rPr>
                <a:t>Pelayanan</a:t>
              </a:r>
              <a:r>
                <a:rPr sz="1200" spc="85" dirty="0">
                  <a:cs typeface="Cambria"/>
                </a:rPr>
                <a:t> </a:t>
              </a:r>
              <a:r>
                <a:rPr sz="1200" spc="-5" dirty="0">
                  <a:cs typeface="Cambria"/>
                </a:rPr>
                <a:t>Publik</a:t>
              </a:r>
              <a:endParaRPr sz="1200" dirty="0">
                <a:cs typeface="Cambria"/>
              </a:endParaRPr>
            </a:p>
            <a:p>
              <a:pPr marL="12700" marR="5080">
                <a:lnSpc>
                  <a:spcPct val="100000"/>
                </a:lnSpc>
                <a:spcBef>
                  <a:spcPts val="805"/>
                </a:spcBef>
              </a:pPr>
              <a:r>
                <a:rPr sz="1200" spc="-10" dirty="0">
                  <a:cs typeface="Cambria"/>
                </a:rPr>
                <a:t>Penataan Kelembagaan </a:t>
              </a:r>
              <a:r>
                <a:rPr sz="1200" spc="-5" dirty="0">
                  <a:cs typeface="Cambria"/>
                </a:rPr>
                <a:t>dan Proses  Bisnis</a:t>
              </a:r>
              <a:endParaRPr sz="1200" dirty="0">
                <a:cs typeface="Cambria"/>
              </a:endParaRPr>
            </a:p>
            <a:p>
              <a:pPr marL="12700">
                <a:lnSpc>
                  <a:spcPct val="100000"/>
                </a:lnSpc>
                <a:spcBef>
                  <a:spcPts val="894"/>
                </a:spcBef>
              </a:pPr>
              <a:r>
                <a:rPr sz="1200" spc="-5" dirty="0">
                  <a:cs typeface="Cambria"/>
                </a:rPr>
                <a:t>Reformasi Sistem</a:t>
              </a:r>
              <a:r>
                <a:rPr sz="1200" spc="25" dirty="0">
                  <a:cs typeface="Cambria"/>
                </a:rPr>
                <a:t> </a:t>
              </a:r>
              <a:r>
                <a:rPr sz="1200" spc="-5" dirty="0">
                  <a:cs typeface="Cambria"/>
                </a:rPr>
                <a:t>Akuntabilitas</a:t>
              </a:r>
              <a:endParaRPr sz="1200" dirty="0">
                <a:cs typeface="Cambria"/>
              </a:endParaRPr>
            </a:p>
            <a:p>
              <a:pPr marL="12700">
                <a:lnSpc>
                  <a:spcPct val="100000"/>
                </a:lnSpc>
                <a:spcBef>
                  <a:spcPts val="5"/>
                </a:spcBef>
              </a:pPr>
              <a:r>
                <a:rPr sz="1200" spc="-5" dirty="0">
                  <a:cs typeface="Cambria"/>
                </a:rPr>
                <a:t>Kinerja</a:t>
              </a:r>
              <a:endParaRPr sz="1200" dirty="0">
                <a:cs typeface="Cambria"/>
              </a:endParaRPr>
            </a:p>
          </p:txBody>
        </p:sp>
        <p:sp>
          <p:nvSpPr>
            <p:cNvPr id="143" name="object 143"/>
            <p:cNvSpPr/>
            <p:nvPr/>
          </p:nvSpPr>
          <p:spPr>
            <a:xfrm>
              <a:off x="1014983" y="6294120"/>
              <a:ext cx="320040" cy="320040"/>
            </a:xfrm>
            <a:prstGeom prst="rect">
              <a:avLst/>
            </a:prstGeom>
            <a:blipFill>
              <a:blip r:embed="rId5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4" name="object 144"/>
            <p:cNvSpPr/>
            <p:nvPr/>
          </p:nvSpPr>
          <p:spPr>
            <a:xfrm>
              <a:off x="1075944" y="5861303"/>
              <a:ext cx="246887" cy="246888"/>
            </a:xfrm>
            <a:prstGeom prst="rect">
              <a:avLst/>
            </a:prstGeom>
            <a:blipFill>
              <a:blip r:embed="rId5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5" name="object 145"/>
            <p:cNvSpPr/>
            <p:nvPr/>
          </p:nvSpPr>
          <p:spPr>
            <a:xfrm>
              <a:off x="1078991" y="5038344"/>
              <a:ext cx="283464" cy="286512"/>
            </a:xfrm>
            <a:prstGeom prst="rect">
              <a:avLst/>
            </a:prstGeom>
            <a:blipFill>
              <a:blip r:embed="rId5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6" name="object 146"/>
            <p:cNvSpPr/>
            <p:nvPr/>
          </p:nvSpPr>
          <p:spPr>
            <a:xfrm>
              <a:off x="1021080" y="5480303"/>
              <a:ext cx="326136" cy="326135"/>
            </a:xfrm>
            <a:prstGeom prst="rect">
              <a:avLst/>
            </a:prstGeom>
            <a:blipFill>
              <a:blip r:embed="rId5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7" name="object 147"/>
            <p:cNvSpPr/>
            <p:nvPr/>
          </p:nvSpPr>
          <p:spPr>
            <a:xfrm>
              <a:off x="8564880" y="3931920"/>
              <a:ext cx="3526790" cy="426720"/>
            </a:xfrm>
            <a:custGeom>
              <a:avLst/>
              <a:gdLst/>
              <a:ahLst/>
              <a:cxnLst/>
              <a:rect l="l" t="t" r="r" b="b"/>
              <a:pathLst>
                <a:path w="3526790" h="426720">
                  <a:moveTo>
                    <a:pt x="3493770" y="0"/>
                  </a:moveTo>
                  <a:lnTo>
                    <a:pt x="32766" y="0"/>
                  </a:lnTo>
                  <a:lnTo>
                    <a:pt x="19984" y="2565"/>
                  </a:lnTo>
                  <a:lnTo>
                    <a:pt x="9572" y="9572"/>
                  </a:lnTo>
                  <a:lnTo>
                    <a:pt x="2565" y="19984"/>
                  </a:lnTo>
                  <a:lnTo>
                    <a:pt x="0" y="32765"/>
                  </a:lnTo>
                  <a:lnTo>
                    <a:pt x="0" y="393953"/>
                  </a:lnTo>
                  <a:lnTo>
                    <a:pt x="2565" y="406735"/>
                  </a:lnTo>
                  <a:lnTo>
                    <a:pt x="9572" y="417147"/>
                  </a:lnTo>
                  <a:lnTo>
                    <a:pt x="19984" y="424154"/>
                  </a:lnTo>
                  <a:lnTo>
                    <a:pt x="32766" y="426719"/>
                  </a:lnTo>
                  <a:lnTo>
                    <a:pt x="3493770" y="426719"/>
                  </a:lnTo>
                  <a:lnTo>
                    <a:pt x="3506551" y="424154"/>
                  </a:lnTo>
                  <a:lnTo>
                    <a:pt x="3516963" y="417147"/>
                  </a:lnTo>
                  <a:lnTo>
                    <a:pt x="3523970" y="406735"/>
                  </a:lnTo>
                  <a:lnTo>
                    <a:pt x="3526536" y="393953"/>
                  </a:lnTo>
                  <a:lnTo>
                    <a:pt x="3526536" y="32765"/>
                  </a:lnTo>
                  <a:lnTo>
                    <a:pt x="3523970" y="19984"/>
                  </a:lnTo>
                  <a:lnTo>
                    <a:pt x="3516963" y="9572"/>
                  </a:lnTo>
                  <a:lnTo>
                    <a:pt x="3506551" y="2565"/>
                  </a:lnTo>
                  <a:lnTo>
                    <a:pt x="3493770" y="0"/>
                  </a:lnTo>
                  <a:close/>
                </a:path>
              </a:pathLst>
            </a:custGeom>
            <a:solidFill>
              <a:srgbClr val="BCD6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8" name="object 148"/>
            <p:cNvSpPr/>
            <p:nvPr/>
          </p:nvSpPr>
          <p:spPr>
            <a:xfrm>
              <a:off x="8543543" y="3471671"/>
              <a:ext cx="3529965" cy="426720"/>
            </a:xfrm>
            <a:custGeom>
              <a:avLst/>
              <a:gdLst/>
              <a:ahLst/>
              <a:cxnLst/>
              <a:rect l="l" t="t" r="r" b="b"/>
              <a:pathLst>
                <a:path w="3529965" h="426720">
                  <a:moveTo>
                    <a:pt x="3496817" y="0"/>
                  </a:moveTo>
                  <a:lnTo>
                    <a:pt x="32765" y="0"/>
                  </a:lnTo>
                  <a:lnTo>
                    <a:pt x="19984" y="2565"/>
                  </a:lnTo>
                  <a:lnTo>
                    <a:pt x="9572" y="9572"/>
                  </a:lnTo>
                  <a:lnTo>
                    <a:pt x="2565" y="19984"/>
                  </a:lnTo>
                  <a:lnTo>
                    <a:pt x="0" y="32765"/>
                  </a:lnTo>
                  <a:lnTo>
                    <a:pt x="0" y="393953"/>
                  </a:lnTo>
                  <a:lnTo>
                    <a:pt x="2565" y="406735"/>
                  </a:lnTo>
                  <a:lnTo>
                    <a:pt x="9572" y="417147"/>
                  </a:lnTo>
                  <a:lnTo>
                    <a:pt x="19984" y="424154"/>
                  </a:lnTo>
                  <a:lnTo>
                    <a:pt x="32765" y="426719"/>
                  </a:lnTo>
                  <a:lnTo>
                    <a:pt x="3496817" y="426719"/>
                  </a:lnTo>
                  <a:lnTo>
                    <a:pt x="3509599" y="424154"/>
                  </a:lnTo>
                  <a:lnTo>
                    <a:pt x="3520011" y="417147"/>
                  </a:lnTo>
                  <a:lnTo>
                    <a:pt x="3527018" y="406735"/>
                  </a:lnTo>
                  <a:lnTo>
                    <a:pt x="3529583" y="393953"/>
                  </a:lnTo>
                  <a:lnTo>
                    <a:pt x="3529583" y="32765"/>
                  </a:lnTo>
                  <a:lnTo>
                    <a:pt x="3527018" y="19984"/>
                  </a:lnTo>
                  <a:lnTo>
                    <a:pt x="3520011" y="9572"/>
                  </a:lnTo>
                  <a:lnTo>
                    <a:pt x="3509599" y="2565"/>
                  </a:lnTo>
                  <a:lnTo>
                    <a:pt x="3496817" y="0"/>
                  </a:lnTo>
                  <a:close/>
                </a:path>
              </a:pathLst>
            </a:custGeom>
            <a:solidFill>
              <a:srgbClr val="BCD6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" name="object 149"/>
            <p:cNvSpPr/>
            <p:nvPr/>
          </p:nvSpPr>
          <p:spPr>
            <a:xfrm>
              <a:off x="8543543" y="2801111"/>
              <a:ext cx="3529965" cy="640080"/>
            </a:xfrm>
            <a:custGeom>
              <a:avLst/>
              <a:gdLst/>
              <a:ahLst/>
              <a:cxnLst/>
              <a:rect l="l" t="t" r="r" b="b"/>
              <a:pathLst>
                <a:path w="3529965" h="640079">
                  <a:moveTo>
                    <a:pt x="3480434" y="0"/>
                  </a:moveTo>
                  <a:lnTo>
                    <a:pt x="49149" y="0"/>
                  </a:lnTo>
                  <a:lnTo>
                    <a:pt x="30003" y="3857"/>
                  </a:lnTo>
                  <a:lnTo>
                    <a:pt x="14382" y="14382"/>
                  </a:lnTo>
                  <a:lnTo>
                    <a:pt x="3857" y="30003"/>
                  </a:lnTo>
                  <a:lnTo>
                    <a:pt x="0" y="49149"/>
                  </a:lnTo>
                  <a:lnTo>
                    <a:pt x="0" y="590930"/>
                  </a:lnTo>
                  <a:lnTo>
                    <a:pt x="3857" y="610076"/>
                  </a:lnTo>
                  <a:lnTo>
                    <a:pt x="14382" y="625697"/>
                  </a:lnTo>
                  <a:lnTo>
                    <a:pt x="30003" y="636222"/>
                  </a:lnTo>
                  <a:lnTo>
                    <a:pt x="49149" y="640079"/>
                  </a:lnTo>
                  <a:lnTo>
                    <a:pt x="3480434" y="640079"/>
                  </a:lnTo>
                  <a:lnTo>
                    <a:pt x="3499580" y="636222"/>
                  </a:lnTo>
                  <a:lnTo>
                    <a:pt x="3515201" y="625697"/>
                  </a:lnTo>
                  <a:lnTo>
                    <a:pt x="3525726" y="610076"/>
                  </a:lnTo>
                  <a:lnTo>
                    <a:pt x="3529583" y="590930"/>
                  </a:lnTo>
                  <a:lnTo>
                    <a:pt x="3529583" y="49149"/>
                  </a:lnTo>
                  <a:lnTo>
                    <a:pt x="3525726" y="30003"/>
                  </a:lnTo>
                  <a:lnTo>
                    <a:pt x="3515201" y="14382"/>
                  </a:lnTo>
                  <a:lnTo>
                    <a:pt x="3499580" y="3857"/>
                  </a:lnTo>
                  <a:lnTo>
                    <a:pt x="3480434" y="0"/>
                  </a:lnTo>
                  <a:close/>
                </a:path>
              </a:pathLst>
            </a:custGeom>
            <a:solidFill>
              <a:srgbClr val="BCD6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0" name="object 150"/>
            <p:cNvSpPr/>
            <p:nvPr/>
          </p:nvSpPr>
          <p:spPr>
            <a:xfrm>
              <a:off x="8516111" y="2822460"/>
              <a:ext cx="720090" cy="488429"/>
            </a:xfrm>
            <a:prstGeom prst="rect">
              <a:avLst/>
            </a:prstGeom>
            <a:blipFill>
              <a:blip r:embed="rId5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1" name="object 151"/>
            <p:cNvSpPr/>
            <p:nvPr/>
          </p:nvSpPr>
          <p:spPr>
            <a:xfrm>
              <a:off x="8574023" y="2874264"/>
              <a:ext cx="509777" cy="427481"/>
            </a:xfrm>
            <a:prstGeom prst="rect">
              <a:avLst/>
            </a:prstGeom>
            <a:blipFill>
              <a:blip r:embed="rId5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2" name="object 152"/>
            <p:cNvSpPr/>
            <p:nvPr/>
          </p:nvSpPr>
          <p:spPr>
            <a:xfrm>
              <a:off x="8543543" y="2849879"/>
              <a:ext cx="612775" cy="381000"/>
            </a:xfrm>
            <a:custGeom>
              <a:avLst/>
              <a:gdLst/>
              <a:ahLst/>
              <a:cxnLst/>
              <a:rect l="l" t="t" r="r" b="b"/>
              <a:pathLst>
                <a:path w="612775" h="381000">
                  <a:moveTo>
                    <a:pt x="306324" y="0"/>
                  </a:moveTo>
                  <a:lnTo>
                    <a:pt x="0" y="0"/>
                  </a:lnTo>
                  <a:lnTo>
                    <a:pt x="0" y="381000"/>
                  </a:lnTo>
                  <a:lnTo>
                    <a:pt x="306324" y="381000"/>
                  </a:lnTo>
                  <a:lnTo>
                    <a:pt x="361382" y="377929"/>
                  </a:lnTo>
                  <a:lnTo>
                    <a:pt x="413204" y="369075"/>
                  </a:lnTo>
                  <a:lnTo>
                    <a:pt x="460925" y="354979"/>
                  </a:lnTo>
                  <a:lnTo>
                    <a:pt x="503678" y="336178"/>
                  </a:lnTo>
                  <a:lnTo>
                    <a:pt x="540599" y="313214"/>
                  </a:lnTo>
                  <a:lnTo>
                    <a:pt x="570822" y="286624"/>
                  </a:lnTo>
                  <a:lnTo>
                    <a:pt x="607712" y="224728"/>
                  </a:lnTo>
                  <a:lnTo>
                    <a:pt x="612648" y="190500"/>
                  </a:lnTo>
                  <a:lnTo>
                    <a:pt x="607712" y="156271"/>
                  </a:lnTo>
                  <a:lnTo>
                    <a:pt x="570822" y="94375"/>
                  </a:lnTo>
                  <a:lnTo>
                    <a:pt x="540599" y="67785"/>
                  </a:lnTo>
                  <a:lnTo>
                    <a:pt x="503678" y="44821"/>
                  </a:lnTo>
                  <a:lnTo>
                    <a:pt x="460925" y="26020"/>
                  </a:lnTo>
                  <a:lnTo>
                    <a:pt x="413204" y="11924"/>
                  </a:lnTo>
                  <a:lnTo>
                    <a:pt x="361382" y="3070"/>
                  </a:lnTo>
                  <a:lnTo>
                    <a:pt x="306324" y="0"/>
                  </a:lnTo>
                  <a:close/>
                </a:path>
              </a:pathLst>
            </a:custGeom>
            <a:solidFill>
              <a:srgbClr val="4876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" name="object 153"/>
            <p:cNvSpPr txBox="1"/>
            <p:nvPr/>
          </p:nvSpPr>
          <p:spPr>
            <a:xfrm>
              <a:off x="8683497" y="2934157"/>
              <a:ext cx="245110" cy="20891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b="1" spc="5" dirty="0">
                  <a:solidFill>
                    <a:srgbClr val="FFFFFF"/>
                  </a:solidFill>
                  <a:latin typeface="Cambria"/>
                  <a:cs typeface="Cambria"/>
                </a:rPr>
                <a:t>2.1</a:t>
              </a:r>
              <a:endParaRPr sz="1200">
                <a:latin typeface="Cambria"/>
                <a:cs typeface="Cambria"/>
              </a:endParaRPr>
            </a:p>
          </p:txBody>
        </p:sp>
        <p:sp>
          <p:nvSpPr>
            <p:cNvPr id="154" name="object 154"/>
            <p:cNvSpPr/>
            <p:nvPr/>
          </p:nvSpPr>
          <p:spPr>
            <a:xfrm>
              <a:off x="8534400" y="3547859"/>
              <a:ext cx="720090" cy="375678"/>
            </a:xfrm>
            <a:prstGeom prst="rect">
              <a:avLst/>
            </a:prstGeom>
            <a:blipFill>
              <a:blip r:embed="rId6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5" name="object 155"/>
            <p:cNvSpPr/>
            <p:nvPr/>
          </p:nvSpPr>
          <p:spPr>
            <a:xfrm>
              <a:off x="8592311" y="3541776"/>
              <a:ext cx="509777" cy="427481"/>
            </a:xfrm>
            <a:prstGeom prst="rect">
              <a:avLst/>
            </a:prstGeom>
            <a:blipFill>
              <a:blip r:embed="rId6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" name="object 156"/>
            <p:cNvSpPr/>
            <p:nvPr/>
          </p:nvSpPr>
          <p:spPr>
            <a:xfrm>
              <a:off x="8561831" y="3575303"/>
              <a:ext cx="612775" cy="268605"/>
            </a:xfrm>
            <a:custGeom>
              <a:avLst/>
              <a:gdLst/>
              <a:ahLst/>
              <a:cxnLst/>
              <a:rect l="l" t="t" r="r" b="b"/>
              <a:pathLst>
                <a:path w="612775" h="268604">
                  <a:moveTo>
                    <a:pt x="306324" y="0"/>
                  </a:moveTo>
                  <a:lnTo>
                    <a:pt x="0" y="0"/>
                  </a:lnTo>
                  <a:lnTo>
                    <a:pt x="0" y="268224"/>
                  </a:lnTo>
                  <a:lnTo>
                    <a:pt x="306324" y="268224"/>
                  </a:lnTo>
                  <a:lnTo>
                    <a:pt x="368054" y="265498"/>
                  </a:lnTo>
                  <a:lnTo>
                    <a:pt x="425553" y="257681"/>
                  </a:lnTo>
                  <a:lnTo>
                    <a:pt x="477586" y="245312"/>
                  </a:lnTo>
                  <a:lnTo>
                    <a:pt x="522922" y="228933"/>
                  </a:lnTo>
                  <a:lnTo>
                    <a:pt x="560328" y="209083"/>
                  </a:lnTo>
                  <a:lnTo>
                    <a:pt x="606424" y="161132"/>
                  </a:lnTo>
                  <a:lnTo>
                    <a:pt x="612648" y="134112"/>
                  </a:lnTo>
                  <a:lnTo>
                    <a:pt x="606424" y="107091"/>
                  </a:lnTo>
                  <a:lnTo>
                    <a:pt x="560328" y="59140"/>
                  </a:lnTo>
                  <a:lnTo>
                    <a:pt x="522922" y="39290"/>
                  </a:lnTo>
                  <a:lnTo>
                    <a:pt x="477586" y="22911"/>
                  </a:lnTo>
                  <a:lnTo>
                    <a:pt x="425553" y="10542"/>
                  </a:lnTo>
                  <a:lnTo>
                    <a:pt x="368054" y="2725"/>
                  </a:lnTo>
                  <a:lnTo>
                    <a:pt x="306324" y="0"/>
                  </a:lnTo>
                  <a:close/>
                </a:path>
              </a:pathLst>
            </a:custGeom>
            <a:solidFill>
              <a:srgbClr val="4876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7" name="object 157"/>
            <p:cNvSpPr txBox="1"/>
            <p:nvPr/>
          </p:nvSpPr>
          <p:spPr>
            <a:xfrm>
              <a:off x="8700261" y="3602863"/>
              <a:ext cx="245110" cy="20827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b="1" spc="5" dirty="0">
                  <a:solidFill>
                    <a:srgbClr val="FFFFFF"/>
                  </a:solidFill>
                  <a:latin typeface="Cambria"/>
                  <a:cs typeface="Cambria"/>
                </a:rPr>
                <a:t>2.2</a:t>
              </a:r>
              <a:endParaRPr sz="1200">
                <a:latin typeface="Cambria"/>
                <a:cs typeface="Cambria"/>
              </a:endParaRPr>
            </a:p>
          </p:txBody>
        </p:sp>
        <p:sp>
          <p:nvSpPr>
            <p:cNvPr id="158" name="object 158"/>
            <p:cNvSpPr/>
            <p:nvPr/>
          </p:nvSpPr>
          <p:spPr>
            <a:xfrm>
              <a:off x="8525256" y="3953243"/>
              <a:ext cx="723138" cy="375678"/>
            </a:xfrm>
            <a:prstGeom prst="rect">
              <a:avLst/>
            </a:prstGeom>
            <a:blipFill>
              <a:blip r:embed="rId6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" name="object 159"/>
            <p:cNvSpPr/>
            <p:nvPr/>
          </p:nvSpPr>
          <p:spPr>
            <a:xfrm>
              <a:off x="8583168" y="3950208"/>
              <a:ext cx="509777" cy="427481"/>
            </a:xfrm>
            <a:prstGeom prst="rect">
              <a:avLst/>
            </a:prstGeom>
            <a:blipFill>
              <a:blip r:embed="rId6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" name="object 160"/>
            <p:cNvSpPr/>
            <p:nvPr/>
          </p:nvSpPr>
          <p:spPr>
            <a:xfrm>
              <a:off x="8552688" y="3980688"/>
              <a:ext cx="615950" cy="268605"/>
            </a:xfrm>
            <a:custGeom>
              <a:avLst/>
              <a:gdLst/>
              <a:ahLst/>
              <a:cxnLst/>
              <a:rect l="l" t="t" r="r" b="b"/>
              <a:pathLst>
                <a:path w="615950" h="268604">
                  <a:moveTo>
                    <a:pt x="307847" y="0"/>
                  </a:moveTo>
                  <a:lnTo>
                    <a:pt x="0" y="0"/>
                  </a:lnTo>
                  <a:lnTo>
                    <a:pt x="0" y="268224"/>
                  </a:lnTo>
                  <a:lnTo>
                    <a:pt x="307847" y="268224"/>
                  </a:lnTo>
                  <a:lnTo>
                    <a:pt x="369899" y="265498"/>
                  </a:lnTo>
                  <a:lnTo>
                    <a:pt x="427690" y="257681"/>
                  </a:lnTo>
                  <a:lnTo>
                    <a:pt x="479983" y="245312"/>
                  </a:lnTo>
                  <a:lnTo>
                    <a:pt x="525541" y="228933"/>
                  </a:lnTo>
                  <a:lnTo>
                    <a:pt x="563129" y="209083"/>
                  </a:lnTo>
                  <a:lnTo>
                    <a:pt x="609442" y="161132"/>
                  </a:lnTo>
                  <a:lnTo>
                    <a:pt x="615695" y="134112"/>
                  </a:lnTo>
                  <a:lnTo>
                    <a:pt x="609442" y="107091"/>
                  </a:lnTo>
                  <a:lnTo>
                    <a:pt x="563129" y="59140"/>
                  </a:lnTo>
                  <a:lnTo>
                    <a:pt x="525541" y="39290"/>
                  </a:lnTo>
                  <a:lnTo>
                    <a:pt x="479983" y="22911"/>
                  </a:lnTo>
                  <a:lnTo>
                    <a:pt x="427690" y="10542"/>
                  </a:lnTo>
                  <a:lnTo>
                    <a:pt x="369899" y="2725"/>
                  </a:lnTo>
                  <a:lnTo>
                    <a:pt x="307847" y="0"/>
                  </a:lnTo>
                  <a:close/>
                </a:path>
              </a:pathLst>
            </a:custGeom>
            <a:solidFill>
              <a:srgbClr val="4876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1" name="object 161"/>
            <p:cNvSpPr txBox="1"/>
            <p:nvPr/>
          </p:nvSpPr>
          <p:spPr>
            <a:xfrm>
              <a:off x="8693022" y="4010914"/>
              <a:ext cx="243840" cy="20827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b="1" spc="10" dirty="0">
                  <a:solidFill>
                    <a:srgbClr val="FFFFFF"/>
                  </a:solidFill>
                  <a:latin typeface="Cambria"/>
                  <a:cs typeface="Cambria"/>
                </a:rPr>
                <a:t>2</a:t>
              </a:r>
              <a:r>
                <a:rPr sz="1200" b="1" spc="5" dirty="0">
                  <a:solidFill>
                    <a:srgbClr val="FFFFFF"/>
                  </a:solidFill>
                  <a:latin typeface="Cambria"/>
                  <a:cs typeface="Cambria"/>
                </a:rPr>
                <a:t>.</a:t>
              </a:r>
              <a:r>
                <a:rPr sz="1200" b="1" dirty="0">
                  <a:solidFill>
                    <a:srgbClr val="FFFFFF"/>
                  </a:solidFill>
                  <a:latin typeface="Cambria"/>
                  <a:cs typeface="Cambria"/>
                </a:rPr>
                <a:t>3</a:t>
              </a:r>
              <a:endParaRPr sz="1200">
                <a:latin typeface="Cambria"/>
                <a:cs typeface="Cambria"/>
              </a:endParaRPr>
            </a:p>
          </p:txBody>
        </p:sp>
        <p:sp>
          <p:nvSpPr>
            <p:cNvPr id="162" name="object 162"/>
            <p:cNvSpPr/>
            <p:nvPr/>
          </p:nvSpPr>
          <p:spPr>
            <a:xfrm>
              <a:off x="8564880" y="4383023"/>
              <a:ext cx="3526790" cy="424180"/>
            </a:xfrm>
            <a:custGeom>
              <a:avLst/>
              <a:gdLst/>
              <a:ahLst/>
              <a:cxnLst/>
              <a:rect l="l" t="t" r="r" b="b"/>
              <a:pathLst>
                <a:path w="3526790" h="424179">
                  <a:moveTo>
                    <a:pt x="3494024" y="0"/>
                  </a:moveTo>
                  <a:lnTo>
                    <a:pt x="32512" y="0"/>
                  </a:lnTo>
                  <a:lnTo>
                    <a:pt x="19877" y="2561"/>
                  </a:lnTo>
                  <a:lnTo>
                    <a:pt x="9540" y="9540"/>
                  </a:lnTo>
                  <a:lnTo>
                    <a:pt x="2561" y="19877"/>
                  </a:lnTo>
                  <a:lnTo>
                    <a:pt x="0" y="32512"/>
                  </a:lnTo>
                  <a:lnTo>
                    <a:pt x="0" y="391159"/>
                  </a:lnTo>
                  <a:lnTo>
                    <a:pt x="2561" y="403794"/>
                  </a:lnTo>
                  <a:lnTo>
                    <a:pt x="9540" y="414131"/>
                  </a:lnTo>
                  <a:lnTo>
                    <a:pt x="19877" y="421110"/>
                  </a:lnTo>
                  <a:lnTo>
                    <a:pt x="32512" y="423671"/>
                  </a:lnTo>
                  <a:lnTo>
                    <a:pt x="3494024" y="423671"/>
                  </a:lnTo>
                  <a:lnTo>
                    <a:pt x="3506658" y="421110"/>
                  </a:lnTo>
                  <a:lnTo>
                    <a:pt x="3516995" y="414131"/>
                  </a:lnTo>
                  <a:lnTo>
                    <a:pt x="3523974" y="403794"/>
                  </a:lnTo>
                  <a:lnTo>
                    <a:pt x="3526536" y="391159"/>
                  </a:lnTo>
                  <a:lnTo>
                    <a:pt x="3526536" y="32512"/>
                  </a:lnTo>
                  <a:lnTo>
                    <a:pt x="3523974" y="19877"/>
                  </a:lnTo>
                  <a:lnTo>
                    <a:pt x="3516995" y="9540"/>
                  </a:lnTo>
                  <a:lnTo>
                    <a:pt x="3506658" y="2561"/>
                  </a:lnTo>
                  <a:lnTo>
                    <a:pt x="3494024" y="0"/>
                  </a:lnTo>
                  <a:close/>
                </a:path>
              </a:pathLst>
            </a:custGeom>
            <a:solidFill>
              <a:srgbClr val="BCD6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3" name="object 163"/>
            <p:cNvSpPr/>
            <p:nvPr/>
          </p:nvSpPr>
          <p:spPr>
            <a:xfrm>
              <a:off x="8537447" y="4401299"/>
              <a:ext cx="720090" cy="375678"/>
            </a:xfrm>
            <a:prstGeom prst="rect">
              <a:avLst/>
            </a:prstGeom>
            <a:blipFill>
              <a:blip r:embed="rId6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4" name="object 164"/>
            <p:cNvSpPr/>
            <p:nvPr/>
          </p:nvSpPr>
          <p:spPr>
            <a:xfrm>
              <a:off x="8595359" y="4395215"/>
              <a:ext cx="509777" cy="427481"/>
            </a:xfrm>
            <a:prstGeom prst="rect">
              <a:avLst/>
            </a:prstGeom>
            <a:blipFill>
              <a:blip r:embed="rId6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5" name="object 165"/>
            <p:cNvSpPr/>
            <p:nvPr/>
          </p:nvSpPr>
          <p:spPr>
            <a:xfrm>
              <a:off x="8564880" y="4428744"/>
              <a:ext cx="612775" cy="268605"/>
            </a:xfrm>
            <a:custGeom>
              <a:avLst/>
              <a:gdLst/>
              <a:ahLst/>
              <a:cxnLst/>
              <a:rect l="l" t="t" r="r" b="b"/>
              <a:pathLst>
                <a:path w="612775" h="268604">
                  <a:moveTo>
                    <a:pt x="306324" y="0"/>
                  </a:moveTo>
                  <a:lnTo>
                    <a:pt x="0" y="0"/>
                  </a:lnTo>
                  <a:lnTo>
                    <a:pt x="0" y="268223"/>
                  </a:lnTo>
                  <a:lnTo>
                    <a:pt x="306324" y="268223"/>
                  </a:lnTo>
                  <a:lnTo>
                    <a:pt x="368054" y="265498"/>
                  </a:lnTo>
                  <a:lnTo>
                    <a:pt x="425553" y="257681"/>
                  </a:lnTo>
                  <a:lnTo>
                    <a:pt x="477586" y="245312"/>
                  </a:lnTo>
                  <a:lnTo>
                    <a:pt x="522922" y="228933"/>
                  </a:lnTo>
                  <a:lnTo>
                    <a:pt x="560328" y="209083"/>
                  </a:lnTo>
                  <a:lnTo>
                    <a:pt x="606424" y="161132"/>
                  </a:lnTo>
                  <a:lnTo>
                    <a:pt x="612648" y="134111"/>
                  </a:lnTo>
                  <a:lnTo>
                    <a:pt x="606424" y="107091"/>
                  </a:lnTo>
                  <a:lnTo>
                    <a:pt x="560328" y="59140"/>
                  </a:lnTo>
                  <a:lnTo>
                    <a:pt x="522922" y="39290"/>
                  </a:lnTo>
                  <a:lnTo>
                    <a:pt x="477586" y="22911"/>
                  </a:lnTo>
                  <a:lnTo>
                    <a:pt x="425553" y="10542"/>
                  </a:lnTo>
                  <a:lnTo>
                    <a:pt x="368054" y="2725"/>
                  </a:lnTo>
                  <a:lnTo>
                    <a:pt x="306324" y="0"/>
                  </a:lnTo>
                  <a:close/>
                </a:path>
              </a:pathLst>
            </a:custGeom>
            <a:solidFill>
              <a:srgbClr val="4876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6" name="object 166"/>
            <p:cNvSpPr txBox="1"/>
            <p:nvPr/>
          </p:nvSpPr>
          <p:spPr>
            <a:xfrm>
              <a:off x="8702802" y="4456557"/>
              <a:ext cx="245110" cy="20827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b="1" spc="5" dirty="0">
                  <a:solidFill>
                    <a:srgbClr val="FFFFFF"/>
                  </a:solidFill>
                  <a:latin typeface="Cambria"/>
                  <a:cs typeface="Cambria"/>
                </a:rPr>
                <a:t>2.4</a:t>
              </a:r>
              <a:endParaRPr sz="1200">
                <a:latin typeface="Cambria"/>
                <a:cs typeface="Cambria"/>
              </a:endParaRPr>
            </a:p>
          </p:txBody>
        </p:sp>
        <p:sp>
          <p:nvSpPr>
            <p:cNvPr id="167" name="object 167"/>
            <p:cNvSpPr txBox="1"/>
            <p:nvPr/>
          </p:nvSpPr>
          <p:spPr>
            <a:xfrm>
              <a:off x="9658984" y="2983929"/>
              <a:ext cx="2479040" cy="177228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marR="158750">
                <a:lnSpc>
                  <a:spcPct val="100000"/>
                </a:lnSpc>
                <a:spcBef>
                  <a:spcPts val="100"/>
                </a:spcBef>
              </a:pPr>
              <a:r>
                <a:rPr sz="1200" spc="-5" dirty="0">
                  <a:cs typeface="Cambria"/>
                </a:rPr>
                <a:t>Penguatan Integritas Wilayah </a:t>
              </a:r>
              <a:r>
                <a:rPr sz="1200" spc="-10" dirty="0">
                  <a:cs typeface="Cambria"/>
                </a:rPr>
                <a:t>NKRI  </a:t>
              </a:r>
              <a:r>
                <a:rPr sz="1200" spc="-5" dirty="0">
                  <a:cs typeface="Cambria"/>
                </a:rPr>
                <a:t>dan Perlindungan WNI </a:t>
              </a:r>
              <a:r>
                <a:rPr sz="1200" dirty="0">
                  <a:cs typeface="Cambria"/>
                </a:rPr>
                <a:t>di </a:t>
              </a:r>
              <a:r>
                <a:rPr sz="1200" spc="-5" dirty="0">
                  <a:cs typeface="Cambria"/>
                </a:rPr>
                <a:t>Luar  Negeri</a:t>
              </a:r>
              <a:endParaRPr sz="1200" dirty="0">
                <a:cs typeface="Cambria"/>
              </a:endParaRPr>
            </a:p>
            <a:p>
              <a:pPr marL="12700">
                <a:lnSpc>
                  <a:spcPct val="100000"/>
                </a:lnSpc>
                <a:spcBef>
                  <a:spcPts val="944"/>
                </a:spcBef>
              </a:pPr>
              <a:r>
                <a:rPr sz="1200" spc="-5" dirty="0" err="1">
                  <a:cs typeface="Cambria"/>
                </a:rPr>
                <a:t>Penguatan</a:t>
              </a:r>
              <a:r>
                <a:rPr sz="1200" spc="25" dirty="0">
                  <a:cs typeface="Cambria"/>
                </a:rPr>
                <a:t> </a:t>
              </a:r>
              <a:r>
                <a:rPr sz="1200" spc="-10" dirty="0">
                  <a:cs typeface="Cambria"/>
                </a:rPr>
                <a:t>Kerjasama</a:t>
              </a:r>
              <a:endParaRPr sz="1200" dirty="0">
                <a:cs typeface="Cambria"/>
              </a:endParaRPr>
            </a:p>
            <a:p>
              <a:pPr marL="12700">
                <a:lnSpc>
                  <a:spcPct val="100000"/>
                </a:lnSpc>
              </a:pPr>
              <a:r>
                <a:rPr sz="1200" spc="-5" dirty="0">
                  <a:cs typeface="Cambria"/>
                </a:rPr>
                <a:t>Pembangunan</a:t>
              </a:r>
              <a:r>
                <a:rPr sz="1200" spc="45" dirty="0">
                  <a:cs typeface="Cambria"/>
                </a:rPr>
                <a:t> </a:t>
              </a:r>
              <a:r>
                <a:rPr sz="1200" spc="-5" dirty="0">
                  <a:cs typeface="Cambria"/>
                </a:rPr>
                <a:t>Internasional</a:t>
              </a:r>
              <a:endParaRPr sz="1200" dirty="0">
                <a:cs typeface="Cambria"/>
              </a:endParaRPr>
            </a:p>
            <a:p>
              <a:pPr marL="12700" marR="5080">
                <a:lnSpc>
                  <a:spcPct val="100000"/>
                </a:lnSpc>
                <a:spcBef>
                  <a:spcPts val="710"/>
                </a:spcBef>
              </a:pPr>
              <a:r>
                <a:rPr sz="1200" spc="-10" dirty="0">
                  <a:cs typeface="Cambria"/>
                </a:rPr>
                <a:t>Peningkatan </a:t>
              </a:r>
              <a:r>
                <a:rPr sz="1200" dirty="0">
                  <a:cs typeface="Cambria"/>
                </a:rPr>
                <a:t>Citra </a:t>
              </a:r>
              <a:r>
                <a:rPr sz="1200" spc="-5" dirty="0">
                  <a:cs typeface="Cambria"/>
                </a:rPr>
                <a:t>Positif Indonesia </a:t>
              </a:r>
              <a:r>
                <a:rPr sz="1200" dirty="0">
                  <a:cs typeface="Cambria"/>
                </a:rPr>
                <a:t>di  Dunia</a:t>
              </a:r>
              <a:r>
                <a:rPr sz="1200" spc="10" dirty="0">
                  <a:cs typeface="Cambria"/>
                </a:rPr>
                <a:t> </a:t>
              </a:r>
              <a:r>
                <a:rPr sz="1200" spc="-5" dirty="0">
                  <a:cs typeface="Cambria"/>
                </a:rPr>
                <a:t>Internasional</a:t>
              </a:r>
              <a:endParaRPr sz="1200" dirty="0">
                <a:cs typeface="Cambria"/>
              </a:endParaRPr>
            </a:p>
            <a:p>
              <a:pPr marL="12700" marR="386080">
                <a:lnSpc>
                  <a:spcPct val="100000"/>
                </a:lnSpc>
                <a:spcBef>
                  <a:spcPts val="645"/>
                </a:spcBef>
              </a:pPr>
              <a:r>
                <a:rPr sz="1200" spc="-10" dirty="0">
                  <a:cs typeface="Cambria"/>
                </a:rPr>
                <a:t>Peningkatan </a:t>
              </a:r>
              <a:r>
                <a:rPr sz="1200" spc="-5" dirty="0">
                  <a:cs typeface="Cambria"/>
                </a:rPr>
                <a:t>Peran Indonesia </a:t>
              </a:r>
              <a:r>
                <a:rPr sz="1200" dirty="0">
                  <a:cs typeface="Cambria"/>
                </a:rPr>
                <a:t>di  </a:t>
              </a:r>
              <a:r>
                <a:rPr sz="1200" spc="-5" dirty="0">
                  <a:cs typeface="Cambria"/>
                </a:rPr>
                <a:t>Tingkat Regional dan</a:t>
              </a:r>
              <a:r>
                <a:rPr sz="1200" dirty="0">
                  <a:cs typeface="Cambria"/>
                </a:rPr>
                <a:t> </a:t>
              </a:r>
              <a:r>
                <a:rPr sz="1200" spc="-5" dirty="0">
                  <a:cs typeface="Cambria"/>
                </a:rPr>
                <a:t>Global</a:t>
              </a:r>
              <a:endParaRPr sz="1200" dirty="0">
                <a:cs typeface="Cambria"/>
              </a:endParaRPr>
            </a:p>
          </p:txBody>
        </p:sp>
        <p:sp>
          <p:nvSpPr>
            <p:cNvPr id="168" name="object 168"/>
            <p:cNvSpPr/>
            <p:nvPr/>
          </p:nvSpPr>
          <p:spPr>
            <a:xfrm>
              <a:off x="9147047" y="2816351"/>
              <a:ext cx="408431" cy="359663"/>
            </a:xfrm>
            <a:prstGeom prst="rect">
              <a:avLst/>
            </a:prstGeom>
            <a:blipFill>
              <a:blip r:embed="rId6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9" name="object 169"/>
            <p:cNvSpPr/>
            <p:nvPr/>
          </p:nvSpPr>
          <p:spPr>
            <a:xfrm>
              <a:off x="9363456" y="3014472"/>
              <a:ext cx="265175" cy="188975"/>
            </a:xfrm>
            <a:prstGeom prst="rect">
              <a:avLst/>
            </a:prstGeom>
            <a:blipFill>
              <a:blip r:embed="rId6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0" name="object 170"/>
            <p:cNvSpPr/>
            <p:nvPr/>
          </p:nvSpPr>
          <p:spPr>
            <a:xfrm>
              <a:off x="9214104" y="3499103"/>
              <a:ext cx="414527" cy="362711"/>
            </a:xfrm>
            <a:prstGeom prst="rect">
              <a:avLst/>
            </a:prstGeom>
            <a:blipFill>
              <a:blip r:embed="rId6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" name="object 171"/>
            <p:cNvSpPr/>
            <p:nvPr/>
          </p:nvSpPr>
          <p:spPr>
            <a:xfrm>
              <a:off x="9250680" y="3986784"/>
              <a:ext cx="347472" cy="304800"/>
            </a:xfrm>
            <a:prstGeom prst="rect">
              <a:avLst/>
            </a:prstGeom>
            <a:blipFill>
              <a:blip r:embed="rId6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" name="object 172"/>
            <p:cNvSpPr/>
            <p:nvPr/>
          </p:nvSpPr>
          <p:spPr>
            <a:xfrm>
              <a:off x="9250680" y="4459223"/>
              <a:ext cx="335279" cy="292607"/>
            </a:xfrm>
            <a:prstGeom prst="rect">
              <a:avLst/>
            </a:prstGeom>
            <a:blipFill>
              <a:blip r:embed="rId6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4" name="object 141">
              <a:extLst>
                <a:ext uri="{FF2B5EF4-FFF2-40B4-BE49-F238E27FC236}">
                  <a16:creationId xmlns="" xmlns:a16="http://schemas.microsoft.com/office/drawing/2014/main" id="{A7A5EB64-7D20-4B1F-96F4-9B736ECD640B}"/>
                </a:ext>
              </a:extLst>
            </p:cNvPr>
            <p:cNvSpPr txBox="1"/>
            <p:nvPr/>
          </p:nvSpPr>
          <p:spPr>
            <a:xfrm>
              <a:off x="775017" y="5032979"/>
              <a:ext cx="3065462" cy="383438"/>
            </a:xfrm>
            <a:prstGeom prst="rect">
              <a:avLst/>
            </a:prstGeom>
          </p:spPr>
          <p:txBody>
            <a:bodyPr vert="horz" wrap="square" lIns="0" tIns="13970" rIns="0" bIns="0" rtlCol="0">
              <a:spAutoFit/>
            </a:bodyPr>
            <a:lstStyle/>
            <a:p>
              <a:pPr marL="659130">
                <a:lnSpc>
                  <a:spcPct val="100000"/>
                </a:lnSpc>
                <a:spcBef>
                  <a:spcPts val="915"/>
                </a:spcBef>
              </a:pPr>
              <a:r>
                <a:rPr sz="1200" b="1" spc="-5" dirty="0" err="1">
                  <a:cs typeface="Cambria"/>
                </a:rPr>
                <a:t>Penguatan</a:t>
              </a:r>
              <a:r>
                <a:rPr sz="1200" b="1" spc="25" dirty="0">
                  <a:cs typeface="Cambria"/>
                </a:rPr>
                <a:t> </a:t>
              </a:r>
              <a:r>
                <a:rPr sz="1200" b="1" spc="-5" dirty="0">
                  <a:cs typeface="Cambria"/>
                </a:rPr>
                <a:t>Implementasi</a:t>
              </a:r>
              <a:endParaRPr sz="1200" b="1" dirty="0">
                <a:cs typeface="Cambria"/>
              </a:endParaRPr>
            </a:p>
            <a:p>
              <a:pPr marL="659130">
                <a:lnSpc>
                  <a:spcPct val="100000"/>
                </a:lnSpc>
              </a:pPr>
              <a:r>
                <a:rPr sz="1200" b="1" spc="-10" dirty="0">
                  <a:cs typeface="Cambria"/>
                </a:rPr>
                <a:t>Manajemen</a:t>
              </a:r>
              <a:r>
                <a:rPr sz="1200" b="1" spc="50" dirty="0">
                  <a:cs typeface="Cambria"/>
                </a:rPr>
                <a:t> </a:t>
              </a:r>
              <a:r>
                <a:rPr sz="1200" b="1" spc="-5" dirty="0">
                  <a:cs typeface="Cambria"/>
                </a:rPr>
                <a:t>ASN</a:t>
              </a:r>
              <a:endParaRPr sz="1200" b="1" dirty="0">
                <a:cs typeface="Cambria"/>
              </a:endParaRPr>
            </a:p>
          </p:txBody>
        </p:sp>
      </p:grpSp>
      <p:sp>
        <p:nvSpPr>
          <p:cNvPr id="175" name="Rectangle 174">
            <a:extLst>
              <a:ext uri="{FF2B5EF4-FFF2-40B4-BE49-F238E27FC236}">
                <a16:creationId xmlns="" xmlns:a16="http://schemas.microsoft.com/office/drawing/2014/main" id="{B4C38C80-0103-4493-96B7-C238D9A3338D}"/>
              </a:ext>
            </a:extLst>
          </p:cNvPr>
          <p:cNvSpPr/>
          <p:nvPr/>
        </p:nvSpPr>
        <p:spPr>
          <a:xfrm>
            <a:off x="202758" y="5027261"/>
            <a:ext cx="3557523" cy="383439"/>
          </a:xfrm>
          <a:prstGeom prst="rect">
            <a:avLst/>
          </a:prstGeom>
          <a:noFill/>
          <a:ln w="285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" name="Slide Number Placeholder 1">
            <a:extLst>
              <a:ext uri="{FF2B5EF4-FFF2-40B4-BE49-F238E27FC236}">
                <a16:creationId xmlns="" xmlns:a16="http://schemas.microsoft.com/office/drawing/2014/main" id="{C47D17CD-DA0C-4A96-B483-BB13CD9BE10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ECA60F-3C22-493A-9C88-7583959FDBF0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2C79722-AD22-4DCD-87F9-6E5F207F52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D" sz="2700" dirty="0" err="1"/>
              <a:t>Indikator</a:t>
            </a:r>
            <a:r>
              <a:rPr lang="en-ID" sz="2700" dirty="0"/>
              <a:t> &amp; Target (Program </a:t>
            </a:r>
            <a:r>
              <a:rPr lang="en-ID" sz="2700" dirty="0" err="1"/>
              <a:t>Prioritas</a:t>
            </a:r>
            <a:r>
              <a:rPr lang="en-ID" sz="2700" dirty="0"/>
              <a:t>, dan </a:t>
            </a:r>
            <a:r>
              <a:rPr lang="en-ID" sz="2700" dirty="0" err="1"/>
              <a:t>Kegiatan</a:t>
            </a:r>
            <a:r>
              <a:rPr lang="en-ID" sz="2700" dirty="0"/>
              <a:t> </a:t>
            </a:r>
            <a:r>
              <a:rPr lang="en-ID" sz="2700" dirty="0" err="1"/>
              <a:t>Prioritas</a:t>
            </a:r>
            <a:r>
              <a:rPr lang="en-ID" sz="2700" dirty="0"/>
              <a:t>)</a:t>
            </a:r>
            <a:br>
              <a:rPr lang="en-ID" sz="2700" dirty="0"/>
            </a:br>
            <a:r>
              <a:rPr lang="en-ID" sz="2700" dirty="0"/>
              <a:t> RPJMN 2020-2024 </a:t>
            </a:r>
            <a:r>
              <a:rPr lang="en-ID" dirty="0"/>
              <a:t/>
            </a:r>
            <a:br>
              <a:rPr lang="en-ID" dirty="0"/>
            </a:br>
            <a:r>
              <a:rPr lang="en-ID" sz="2200" i="1" dirty="0"/>
              <a:t>“Program </a:t>
            </a:r>
            <a:r>
              <a:rPr lang="en-ID" sz="2200" i="1" dirty="0" err="1"/>
              <a:t>Prioritas</a:t>
            </a:r>
            <a:r>
              <a:rPr lang="en-ID" sz="2200" i="1" dirty="0"/>
              <a:t> </a:t>
            </a:r>
            <a:r>
              <a:rPr lang="en-ID" sz="2200" i="1" dirty="0" err="1"/>
              <a:t>Reformasi</a:t>
            </a:r>
            <a:r>
              <a:rPr lang="en-ID" sz="2200" i="1" dirty="0"/>
              <a:t> </a:t>
            </a:r>
            <a:r>
              <a:rPr lang="en-ID" sz="2200" i="1" dirty="0" err="1"/>
              <a:t>Birokrasi</a:t>
            </a:r>
            <a:r>
              <a:rPr lang="en-ID" sz="2200" i="1" dirty="0"/>
              <a:t> dan Tata </a:t>
            </a:r>
            <a:r>
              <a:rPr lang="en-ID" sz="2200" i="1" dirty="0" err="1"/>
              <a:t>Kelola</a:t>
            </a:r>
            <a:r>
              <a:rPr lang="en-ID" sz="2200" i="1" dirty="0"/>
              <a:t>”</a:t>
            </a:r>
            <a:endParaRPr lang="en-ID" i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="" xmlns:a16="http://schemas.microsoft.com/office/drawing/2014/main" id="{DECCEECE-7A36-44C5-A3F5-752E4B5617A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ECA60F-3C22-493A-9C88-7583959FDBF0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  <p:graphicFrame>
        <p:nvGraphicFramePr>
          <p:cNvPr id="4" name="Diagram 3">
            <a:extLst>
              <a:ext uri="{FF2B5EF4-FFF2-40B4-BE49-F238E27FC236}">
                <a16:creationId xmlns="" xmlns:a16="http://schemas.microsoft.com/office/drawing/2014/main" id="{331BFE47-9747-48EB-9EC8-B0C161B129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45809274"/>
              </p:ext>
            </p:extLst>
          </p:nvPr>
        </p:nvGraphicFramePr>
        <p:xfrm>
          <a:off x="1042729" y="2573854"/>
          <a:ext cx="10490289" cy="42091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2BBB4911-8616-42E4-AD6B-A2364A4FFE98}"/>
              </a:ext>
            </a:extLst>
          </p:cNvPr>
          <p:cNvSpPr txBox="1"/>
          <p:nvPr/>
        </p:nvSpPr>
        <p:spPr>
          <a:xfrm>
            <a:off x="1042729" y="1397453"/>
            <a:ext cx="10490289" cy="954107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000" b="1" dirty="0"/>
              <a:t>Program </a:t>
            </a:r>
            <a:r>
              <a:rPr lang="en-US" sz="2000" b="1" dirty="0" err="1"/>
              <a:t>Prioritas</a:t>
            </a:r>
            <a:r>
              <a:rPr lang="en-US" sz="2000" b="1" dirty="0"/>
              <a:t>: </a:t>
            </a:r>
            <a:r>
              <a:rPr lang="en-US" sz="2000" b="1" dirty="0" err="1"/>
              <a:t>Reformasi</a:t>
            </a:r>
            <a:r>
              <a:rPr lang="en-US" sz="2000" b="1" dirty="0"/>
              <a:t> </a:t>
            </a:r>
            <a:r>
              <a:rPr lang="en-US" sz="2000" b="1" dirty="0" err="1"/>
              <a:t>Birokrasi</a:t>
            </a:r>
            <a:r>
              <a:rPr lang="en-US" sz="2000" b="1" dirty="0"/>
              <a:t> dan Tata </a:t>
            </a:r>
            <a:r>
              <a:rPr lang="en-US" sz="2000" b="1" dirty="0" err="1"/>
              <a:t>Kelola</a:t>
            </a:r>
            <a:endParaRPr lang="en-US" sz="2000" b="1" dirty="0"/>
          </a:p>
          <a:p>
            <a:r>
              <a:rPr lang="en-US" b="1" dirty="0" err="1"/>
              <a:t>Indikator</a:t>
            </a:r>
            <a:r>
              <a:rPr lang="en-US" b="1" dirty="0"/>
              <a:t>: </a:t>
            </a:r>
            <a:r>
              <a:rPr lang="en-US" b="1" dirty="0" err="1"/>
              <a:t>Persentase</a:t>
            </a:r>
            <a:r>
              <a:rPr lang="en-US" b="1" dirty="0"/>
              <a:t> </a:t>
            </a:r>
            <a:r>
              <a:rPr lang="en-US" b="1" dirty="0" err="1"/>
              <a:t>Instansi</a:t>
            </a:r>
            <a:r>
              <a:rPr lang="en-US" b="1" dirty="0"/>
              <a:t> </a:t>
            </a:r>
            <a:r>
              <a:rPr lang="en-US" b="1" dirty="0" err="1"/>
              <a:t>dengan</a:t>
            </a:r>
            <a:r>
              <a:rPr lang="en-US" b="1" dirty="0"/>
              <a:t> </a:t>
            </a:r>
            <a:r>
              <a:rPr lang="en-US" b="1" dirty="0" err="1"/>
              <a:t>Indeks</a:t>
            </a:r>
            <a:r>
              <a:rPr lang="en-US" b="1" dirty="0"/>
              <a:t> </a:t>
            </a:r>
            <a:r>
              <a:rPr lang="en-US" b="1" dirty="0" err="1"/>
              <a:t>Reformasi</a:t>
            </a:r>
            <a:r>
              <a:rPr lang="en-US" b="1" dirty="0"/>
              <a:t> </a:t>
            </a:r>
            <a:r>
              <a:rPr lang="en-US" b="1" dirty="0" err="1"/>
              <a:t>Birokrasi</a:t>
            </a:r>
            <a:r>
              <a:rPr lang="en-US" b="1" dirty="0"/>
              <a:t> </a:t>
            </a:r>
            <a:r>
              <a:rPr lang="en-US" b="1" dirty="0" err="1"/>
              <a:t>Baik</a:t>
            </a:r>
            <a:r>
              <a:rPr lang="en-US" b="1" dirty="0"/>
              <a:t> </a:t>
            </a:r>
            <a:r>
              <a:rPr lang="en-US" b="1" dirty="0" err="1"/>
              <a:t>ke</a:t>
            </a:r>
            <a:r>
              <a:rPr lang="en-US" b="1" dirty="0"/>
              <a:t> </a:t>
            </a:r>
            <a:r>
              <a:rPr lang="en-US" b="1" dirty="0" err="1"/>
              <a:t>atas</a:t>
            </a:r>
            <a:endParaRPr lang="en-US" b="1" dirty="0"/>
          </a:p>
          <a:p>
            <a:r>
              <a:rPr lang="en-US" b="1" dirty="0"/>
              <a:t>Target 2020-2024: 1) Kementerian/Lembaga : 70-85; 2) </a:t>
            </a:r>
            <a:r>
              <a:rPr lang="en-US" b="1" dirty="0" err="1"/>
              <a:t>Provinsi</a:t>
            </a:r>
            <a:r>
              <a:rPr lang="en-US" b="1" dirty="0"/>
              <a:t> : 50-85; dan 3) </a:t>
            </a:r>
            <a:r>
              <a:rPr lang="en-US" b="1" dirty="0" err="1"/>
              <a:t>Kabupaten</a:t>
            </a:r>
            <a:r>
              <a:rPr lang="en-US" b="1" dirty="0"/>
              <a:t>/Kota : 30-70</a:t>
            </a:r>
            <a:endParaRPr lang="en-ID" b="1" dirty="0"/>
          </a:p>
        </p:txBody>
      </p:sp>
      <p:sp>
        <p:nvSpPr>
          <p:cNvPr id="6" name="Right Arrow 8">
            <a:extLst>
              <a:ext uri="{FF2B5EF4-FFF2-40B4-BE49-F238E27FC236}">
                <a16:creationId xmlns="" xmlns:a16="http://schemas.microsoft.com/office/drawing/2014/main" id="{EE836908-7C01-4755-9B77-B62409474CD4}"/>
              </a:ext>
            </a:extLst>
          </p:cNvPr>
          <p:cNvSpPr/>
          <p:nvPr/>
        </p:nvSpPr>
        <p:spPr>
          <a:xfrm>
            <a:off x="-225757" y="3997316"/>
            <a:ext cx="1125146" cy="1362189"/>
          </a:xfrm>
          <a:prstGeom prst="rightArrow">
            <a:avLst>
              <a:gd name="adj1" fmla="val 43008"/>
              <a:gd name="adj2" fmla="val 20371"/>
            </a:avLst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05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Indikator da</a:t>
            </a:r>
            <a:r>
              <a:rPr lang="id-ID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 Target</a:t>
            </a:r>
            <a:r>
              <a:rPr lang="en-US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(2020-2024)</a:t>
            </a:r>
            <a:endParaRPr lang="id-ID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ight Arrow 8">
            <a:extLst>
              <a:ext uri="{FF2B5EF4-FFF2-40B4-BE49-F238E27FC236}">
                <a16:creationId xmlns="" xmlns:a16="http://schemas.microsoft.com/office/drawing/2014/main" id="{EDD98B25-6B83-45EB-A293-48A263A8BF80}"/>
              </a:ext>
            </a:extLst>
          </p:cNvPr>
          <p:cNvSpPr/>
          <p:nvPr/>
        </p:nvSpPr>
        <p:spPr>
          <a:xfrm>
            <a:off x="-225757" y="2304936"/>
            <a:ext cx="1125146" cy="1362189"/>
          </a:xfrm>
          <a:prstGeom prst="rightArrow">
            <a:avLst>
              <a:gd name="adj1" fmla="val 43008"/>
              <a:gd name="adj2" fmla="val 20371"/>
            </a:avLst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Kegiatan</a:t>
            </a:r>
            <a:r>
              <a:rPr lang="en-US" sz="105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Prioritas</a:t>
            </a:r>
            <a:endParaRPr lang="id-ID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="" xmlns:a16="http://schemas.microsoft.com/office/drawing/2014/main" id="{47637C9D-9EF0-48E5-A079-E1D4B5994BAC}"/>
              </a:ext>
            </a:extLst>
          </p:cNvPr>
          <p:cNvSpPr/>
          <p:nvPr/>
        </p:nvSpPr>
        <p:spPr>
          <a:xfrm>
            <a:off x="899389" y="2573854"/>
            <a:ext cx="2653436" cy="4196410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683364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-1" y="1266598"/>
            <a:ext cx="3062515" cy="5591402"/>
            <a:chOff x="-1" y="1266598"/>
            <a:chExt cx="3062515" cy="5591402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1266598"/>
              <a:ext cx="3062515" cy="5576888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-1" y="1281113"/>
              <a:ext cx="3062514" cy="5576887"/>
            </a:xfrm>
            <a:prstGeom prst="rect">
              <a:avLst/>
            </a:prstGeom>
            <a:gradFill>
              <a:gsLst>
                <a:gs pos="0">
                  <a:srgbClr val="0C4068"/>
                </a:gs>
                <a:gs pos="100000">
                  <a:srgbClr val="46B688">
                    <a:alpha val="45000"/>
                  </a:srgbClr>
                </a:gs>
                <a:gs pos="100000">
                  <a:srgbClr val="016AA3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2073502" y="3053904"/>
            <a:ext cx="2030412" cy="2025650"/>
            <a:chOff x="1844383" y="1394308"/>
            <a:chExt cx="861398" cy="859217"/>
          </a:xfrm>
        </p:grpSpPr>
        <p:sp>
          <p:nvSpPr>
            <p:cNvPr id="10" name="Oval 9"/>
            <p:cNvSpPr>
              <a:spLocks noChangeArrowheads="1"/>
            </p:cNvSpPr>
            <p:nvPr/>
          </p:nvSpPr>
          <p:spPr bwMode="auto">
            <a:xfrm>
              <a:off x="1844383" y="1394308"/>
              <a:ext cx="861398" cy="85921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srgbClr val="808080">
                  <a:alpha val="29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4288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1941366" y="1489926"/>
              <a:ext cx="666085" cy="668654"/>
            </a:xfrm>
            <a:prstGeom prst="ellipse">
              <a:avLst/>
            </a:prstGeom>
            <a:solidFill>
              <a:srgbClr val="235A76"/>
            </a:solidFill>
            <a:ln>
              <a:noFill/>
            </a:ln>
            <a:effectLst>
              <a:outerShdw blurRad="38100" dist="25400" dir="5400000" algn="ctr" rotWithShape="0">
                <a:srgbClr val="808080">
                  <a:alpha val="2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4288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2" name="TextBox 28"/>
          <p:cNvSpPr txBox="1">
            <a:spLocks noChangeArrowheads="1"/>
          </p:cNvSpPr>
          <p:nvPr/>
        </p:nvSpPr>
        <p:spPr bwMode="auto">
          <a:xfrm>
            <a:off x="4332514" y="3701099"/>
            <a:ext cx="703239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000" b="1" dirty="0" err="1">
                <a:solidFill>
                  <a:schemeClr val="bg2">
                    <a:lumMod val="25000"/>
                  </a:schemeClr>
                </a:solidFill>
                <a:latin typeface="+mn-lt"/>
              </a:rPr>
              <a:t>Rancangan</a:t>
            </a:r>
            <a:r>
              <a:rPr lang="en-US" sz="4000" b="1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</a:t>
            </a:r>
            <a:r>
              <a:rPr lang="en-US" sz="4000" b="1" dirty="0" err="1">
                <a:solidFill>
                  <a:schemeClr val="bg2">
                    <a:lumMod val="25000"/>
                  </a:schemeClr>
                </a:solidFill>
                <a:latin typeface="+mn-lt"/>
              </a:rPr>
              <a:t>Awal</a:t>
            </a:r>
            <a:r>
              <a:rPr lang="en-US" sz="4000" b="1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RKP 2021</a:t>
            </a:r>
            <a:endParaRPr lang="id-ID" sz="4000" b="1" dirty="0">
              <a:solidFill>
                <a:schemeClr val="bg2">
                  <a:lumMod val="25000"/>
                </a:schemeClr>
              </a:solidFill>
              <a:latin typeface="+mn-lt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3"/>
          <a:srcRect l="5733" r="4091" b="-11942"/>
          <a:stretch/>
        </p:blipFill>
        <p:spPr>
          <a:xfrm>
            <a:off x="-9526" y="1169382"/>
            <a:ext cx="12204701" cy="12284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8A9F4628-340E-4EAF-94DF-D2421FBDAA0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2948" y="3574295"/>
            <a:ext cx="1008344" cy="1008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23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C30E0B8-698F-4BCD-A44C-4094566E14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err="1"/>
              <a:t>Tema</a:t>
            </a:r>
            <a:r>
              <a:rPr lang="en-US" sz="3200" dirty="0"/>
              <a:t> RKP 2021</a:t>
            </a:r>
            <a:endParaRPr lang="en-ID" sz="32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="" xmlns:a16="http://schemas.microsoft.com/office/drawing/2014/main" id="{FE068AA6-6013-47F5-AEA2-A0F41479E8F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ECA60F-3C22-493A-9C88-7583959FDBF0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E0754DB9-DAFB-49FB-9787-9FCB2E4F80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387" y="1241513"/>
            <a:ext cx="10311226" cy="4742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86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4188847" y="378404"/>
            <a:ext cx="38143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3200" b="1" dirty="0">
                <a:solidFill>
                  <a:srgbClr val="1A5E8B"/>
                </a:solidFill>
              </a:rPr>
              <a:t>KERANGKA</a:t>
            </a:r>
            <a:r>
              <a:rPr lang="en-US" sz="3200" b="1" dirty="0">
                <a:solidFill>
                  <a:srgbClr val="1A5E8B"/>
                </a:solidFill>
              </a:rPr>
              <a:t> PAPARAN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="" xmlns:a16="http://schemas.microsoft.com/office/drawing/2014/main" id="{026FA4A1-46DE-431F-86DC-7CEA5AA011D2}"/>
              </a:ext>
            </a:extLst>
          </p:cNvPr>
          <p:cNvGrpSpPr/>
          <p:nvPr/>
        </p:nvGrpSpPr>
        <p:grpSpPr>
          <a:xfrm>
            <a:off x="1762950" y="1952651"/>
            <a:ext cx="8405178" cy="1384995"/>
            <a:chOff x="1762950" y="1306980"/>
            <a:chExt cx="7465892" cy="1384995"/>
          </a:xfrm>
        </p:grpSpPr>
        <p:sp>
          <p:nvSpPr>
            <p:cNvPr id="18" name="Teardrop 17">
              <a:extLst>
                <a:ext uri="{FF2B5EF4-FFF2-40B4-BE49-F238E27FC236}">
                  <a16:creationId xmlns="" xmlns:a16="http://schemas.microsoft.com/office/drawing/2014/main" id="{2CD4DD75-91CD-4F2E-B563-00BDEA1AB3E3}"/>
                </a:ext>
              </a:extLst>
            </p:cNvPr>
            <p:cNvSpPr/>
            <p:nvPr/>
          </p:nvSpPr>
          <p:spPr>
            <a:xfrm>
              <a:off x="1762950" y="1466460"/>
              <a:ext cx="464930" cy="426859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D" sz="2800" b="1" dirty="0"/>
                <a:t>1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="" xmlns:a16="http://schemas.microsoft.com/office/drawing/2014/main" id="{A4D20024-0AD4-4443-A230-E66950B250BF}"/>
                </a:ext>
              </a:extLst>
            </p:cNvPr>
            <p:cNvSpPr/>
            <p:nvPr/>
          </p:nvSpPr>
          <p:spPr>
            <a:xfrm>
              <a:off x="2357788" y="1306980"/>
              <a:ext cx="6871054" cy="138499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ID" sz="2800" b="1" dirty="0">
                  <a:solidFill>
                    <a:srgbClr val="B9750B"/>
                  </a:solidFill>
                </a:rPr>
                <a:t>RENCANA PEMBANGUNGAN JANGKA MENENGAH NASIONAL (RPJMN) </a:t>
              </a:r>
              <a:r>
                <a:rPr lang="en-ID" sz="2800" b="1" dirty="0" smtClean="0">
                  <a:solidFill>
                    <a:srgbClr val="B9750B"/>
                  </a:solidFill>
                </a:rPr>
                <a:t>2020-2024</a:t>
              </a:r>
              <a:endParaRPr lang="en-ID" sz="2800" b="1" dirty="0">
                <a:solidFill>
                  <a:srgbClr val="B9750B"/>
                </a:solidFill>
              </a:endParaRPr>
            </a:p>
            <a:p>
              <a:pPr lvl="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ID" sz="2800" b="1" dirty="0">
                <a:solidFill>
                  <a:srgbClr val="B9750B"/>
                </a:solidFill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="" xmlns:a16="http://schemas.microsoft.com/office/drawing/2014/main" id="{C059EC72-EFA1-4F73-96C2-DE66A2A7CF60}"/>
              </a:ext>
            </a:extLst>
          </p:cNvPr>
          <p:cNvGrpSpPr/>
          <p:nvPr/>
        </p:nvGrpSpPr>
        <p:grpSpPr>
          <a:xfrm>
            <a:off x="1762950" y="3337646"/>
            <a:ext cx="8549296" cy="523220"/>
            <a:chOff x="1762950" y="2274393"/>
            <a:chExt cx="8549296" cy="523220"/>
          </a:xfrm>
        </p:grpSpPr>
        <p:sp>
          <p:nvSpPr>
            <p:cNvPr id="15" name="Teardrop 14">
              <a:extLst>
                <a:ext uri="{FF2B5EF4-FFF2-40B4-BE49-F238E27FC236}">
                  <a16:creationId xmlns="" xmlns:a16="http://schemas.microsoft.com/office/drawing/2014/main" id="{A90E3158-90F4-45BA-AEDE-0C99F406AFBA}"/>
                </a:ext>
              </a:extLst>
            </p:cNvPr>
            <p:cNvSpPr/>
            <p:nvPr/>
          </p:nvSpPr>
          <p:spPr>
            <a:xfrm>
              <a:off x="1762950" y="2323401"/>
              <a:ext cx="464930" cy="426859"/>
            </a:xfrm>
            <a:prstGeom prst="teardrop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D" sz="2400" b="1" dirty="0"/>
                <a:t>2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="" xmlns:a16="http://schemas.microsoft.com/office/drawing/2014/main" id="{C1F5C5D1-DE3E-4E13-8619-3328C1C83143}"/>
                </a:ext>
              </a:extLst>
            </p:cNvPr>
            <p:cNvSpPr/>
            <p:nvPr/>
          </p:nvSpPr>
          <p:spPr>
            <a:xfrm>
              <a:off x="2357787" y="2274393"/>
              <a:ext cx="7954459" cy="52322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id-ID" sz="2800" b="1" dirty="0">
                  <a:solidFill>
                    <a:schemeClr val="accent6">
                      <a:lumMod val="75000"/>
                    </a:schemeClr>
                  </a:solidFill>
                </a:rPr>
                <a:t>PENUTUP</a:t>
              </a:r>
              <a:endParaRPr lang="en-US" sz="2800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sp>
        <p:nvSpPr>
          <p:cNvPr id="3" name="Slide Number Placeholder 2">
            <a:extLst>
              <a:ext uri="{FF2B5EF4-FFF2-40B4-BE49-F238E27FC236}">
                <a16:creationId xmlns="" xmlns:a16="http://schemas.microsoft.com/office/drawing/2014/main" id="{4759D308-587C-49BB-B44F-DBA9A8F9C1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Slide - </a:t>
            </a:r>
            <a:fld id="{3344F34B-7969-4253-974F-5B9E83F37CF0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5135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C30E0B8-698F-4BCD-A44C-4094566E14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err="1"/>
              <a:t>Penekanan</a:t>
            </a:r>
            <a:r>
              <a:rPr lang="en-US" sz="3200" dirty="0"/>
              <a:t> RKP 2021</a:t>
            </a:r>
            <a:endParaRPr lang="en-ID" sz="32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="" xmlns:a16="http://schemas.microsoft.com/office/drawing/2014/main" id="{FE068AA6-6013-47F5-AEA2-A0F41479E8F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ECA60F-3C22-493A-9C88-7583959FDBF0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9CBD7BD3-2804-4305-9761-CAFE0DEAE3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639" y="1224213"/>
            <a:ext cx="10400722" cy="5112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996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ECF3C2B-D58D-4FF6-9F75-9D19D536E1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Rencana</a:t>
            </a:r>
            <a:r>
              <a:rPr lang="en-US" dirty="0"/>
              <a:t> </a:t>
            </a:r>
            <a:r>
              <a:rPr lang="en-US" dirty="0" err="1"/>
              <a:t>Tindak</a:t>
            </a:r>
            <a:r>
              <a:rPr lang="en-US" dirty="0"/>
              <a:t> </a:t>
            </a:r>
            <a:r>
              <a:rPr lang="en-US" dirty="0" err="1"/>
              <a:t>Lanjut</a:t>
            </a:r>
            <a:r>
              <a:rPr lang="en-US" dirty="0"/>
              <a:t> </a:t>
            </a:r>
            <a:r>
              <a:rPr lang="en-US" dirty="0" err="1"/>
              <a:t>Penyusunan</a:t>
            </a:r>
            <a:r>
              <a:rPr lang="en-US" dirty="0"/>
              <a:t> RKP 2021</a:t>
            </a:r>
            <a:endParaRPr lang="en-ID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="" xmlns:a16="http://schemas.microsoft.com/office/drawing/2014/main" id="{31479C2B-C2D1-4321-B9BB-3384A13ABFC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ECA60F-3C22-493A-9C88-7583959FDBF0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="" xmlns:a16="http://schemas.microsoft.com/office/drawing/2014/main" id="{305C245D-27B1-45EB-B11B-41D163CBD5A5}"/>
              </a:ext>
            </a:extLst>
          </p:cNvPr>
          <p:cNvGrpSpPr/>
          <p:nvPr/>
        </p:nvGrpSpPr>
        <p:grpSpPr>
          <a:xfrm>
            <a:off x="961561" y="1143000"/>
            <a:ext cx="10497477" cy="5366922"/>
            <a:chOff x="961561" y="1143000"/>
            <a:chExt cx="10497477" cy="5366922"/>
          </a:xfrm>
        </p:grpSpPr>
        <p:pic>
          <p:nvPicPr>
            <p:cNvPr id="4" name="Picture 3">
              <a:extLst>
                <a:ext uri="{FF2B5EF4-FFF2-40B4-BE49-F238E27FC236}">
                  <a16:creationId xmlns="" xmlns:a16="http://schemas.microsoft.com/office/drawing/2014/main" id="{54679FA3-9C99-4A29-BBCA-337156FE5A3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61561" y="1143000"/>
              <a:ext cx="10268877" cy="5238750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="" xmlns:a16="http://schemas.microsoft.com/office/drawing/2014/main" id="{B800F886-34FB-4013-AD53-FC2CF90E4DC6}"/>
                </a:ext>
              </a:extLst>
            </p:cNvPr>
            <p:cNvSpPr/>
            <p:nvPr/>
          </p:nvSpPr>
          <p:spPr>
            <a:xfrm>
              <a:off x="11001838" y="6024147"/>
              <a:ext cx="457200" cy="4857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</p:spTree>
    <p:extLst>
      <p:ext uri="{BB962C8B-B14F-4D97-AF65-F5344CB8AC3E}">
        <p14:creationId xmlns:p14="http://schemas.microsoft.com/office/powerpoint/2010/main" val="1170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-1" y="1266598"/>
            <a:ext cx="3062515" cy="5591402"/>
            <a:chOff x="-1" y="1266598"/>
            <a:chExt cx="3062515" cy="5591402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1266598"/>
              <a:ext cx="3062515" cy="5576888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-1" y="1281113"/>
              <a:ext cx="3062514" cy="5576887"/>
            </a:xfrm>
            <a:prstGeom prst="rect">
              <a:avLst/>
            </a:prstGeom>
            <a:gradFill>
              <a:gsLst>
                <a:gs pos="0">
                  <a:srgbClr val="0C4068"/>
                </a:gs>
                <a:gs pos="100000">
                  <a:srgbClr val="46B688">
                    <a:alpha val="45000"/>
                  </a:srgbClr>
                </a:gs>
                <a:gs pos="100000">
                  <a:srgbClr val="016AA3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7" name="Group 1"/>
          <p:cNvGrpSpPr>
            <a:grpSpLocks/>
          </p:cNvGrpSpPr>
          <p:nvPr/>
        </p:nvGrpSpPr>
        <p:grpSpPr bwMode="auto">
          <a:xfrm>
            <a:off x="2073502" y="3053904"/>
            <a:ext cx="2030412" cy="2025650"/>
            <a:chOff x="6349204" y="2110003"/>
            <a:chExt cx="588346" cy="586856"/>
          </a:xfrm>
        </p:grpSpPr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6349204" y="2110003"/>
              <a:ext cx="588346" cy="586856"/>
              <a:chOff x="1844383" y="1394308"/>
              <a:chExt cx="861398" cy="859217"/>
            </a:xfrm>
          </p:grpSpPr>
          <p:sp>
            <p:nvSpPr>
              <p:cNvPr id="10" name="Oval 9"/>
              <p:cNvSpPr>
                <a:spLocks noChangeArrowheads="1"/>
              </p:cNvSpPr>
              <p:nvPr/>
            </p:nvSpPr>
            <p:spPr bwMode="auto">
              <a:xfrm>
                <a:off x="1844383" y="1394308"/>
                <a:ext cx="861398" cy="85921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srgbClr val="808080">
                    <a:alpha val="2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14288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" name="Oval 10"/>
              <p:cNvSpPr>
                <a:spLocks noChangeArrowheads="1"/>
              </p:cNvSpPr>
              <p:nvPr/>
            </p:nvSpPr>
            <p:spPr bwMode="auto">
              <a:xfrm>
                <a:off x="1941366" y="1489926"/>
                <a:ext cx="666085" cy="668654"/>
              </a:xfrm>
              <a:prstGeom prst="ellipse">
                <a:avLst/>
              </a:prstGeom>
              <a:solidFill>
                <a:srgbClr val="235A76"/>
              </a:solidFill>
              <a:ln>
                <a:noFill/>
              </a:ln>
              <a:effectLst>
                <a:outerShdw blurRad="38100" dist="25400" dir="5400000" algn="ctr" rotWithShape="0">
                  <a:srgbClr val="808080">
                    <a:alpha val="2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14288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9" name="Freeform 3391"/>
            <p:cNvSpPr>
              <a:spLocks noEditPoints="1"/>
            </p:cNvSpPr>
            <p:nvPr/>
          </p:nvSpPr>
          <p:spPr bwMode="auto">
            <a:xfrm>
              <a:off x="6551146" y="2308228"/>
              <a:ext cx="184002" cy="183967"/>
            </a:xfrm>
            <a:custGeom>
              <a:avLst/>
              <a:gdLst>
                <a:gd name="T0" fmla="*/ 26051723 w 721"/>
                <a:gd name="T1" fmla="*/ 32682337 h 721"/>
                <a:gd name="T2" fmla="*/ 28721921 w 721"/>
                <a:gd name="T3" fmla="*/ 31705858 h 721"/>
                <a:gd name="T4" fmla="*/ 29698842 w 721"/>
                <a:gd name="T5" fmla="*/ 30533929 h 721"/>
                <a:gd name="T6" fmla="*/ 31066479 w 721"/>
                <a:gd name="T7" fmla="*/ 30924572 h 721"/>
                <a:gd name="T8" fmla="*/ 32434372 w 721"/>
                <a:gd name="T9" fmla="*/ 32877531 h 721"/>
                <a:gd name="T10" fmla="*/ 23511679 w 721"/>
                <a:gd name="T11" fmla="*/ 46158877 h 721"/>
                <a:gd name="T12" fmla="*/ 20515585 w 721"/>
                <a:gd name="T13" fmla="*/ 42578282 h 721"/>
                <a:gd name="T14" fmla="*/ 22599835 w 721"/>
                <a:gd name="T15" fmla="*/ 39453139 h 721"/>
                <a:gd name="T16" fmla="*/ 23771987 w 721"/>
                <a:gd name="T17" fmla="*/ 39127561 h 721"/>
                <a:gd name="T18" fmla="*/ 25204956 w 721"/>
                <a:gd name="T19" fmla="*/ 40560003 h 721"/>
                <a:gd name="T20" fmla="*/ 27028643 w 721"/>
                <a:gd name="T21" fmla="*/ 44986948 h 721"/>
                <a:gd name="T22" fmla="*/ 14654062 w 721"/>
                <a:gd name="T23" fmla="*/ 32877531 h 721"/>
                <a:gd name="T24" fmla="*/ 15956623 w 721"/>
                <a:gd name="T25" fmla="*/ 31054701 h 721"/>
                <a:gd name="T26" fmla="*/ 17259183 w 721"/>
                <a:gd name="T27" fmla="*/ 30533929 h 721"/>
                <a:gd name="T28" fmla="*/ 18236104 w 721"/>
                <a:gd name="T29" fmla="*/ 31705858 h 721"/>
                <a:gd name="T30" fmla="*/ 20906302 w 721"/>
                <a:gd name="T31" fmla="*/ 32682337 h 721"/>
                <a:gd name="T32" fmla="*/ 14458576 w 721"/>
                <a:gd name="T33" fmla="*/ 33268174 h 721"/>
                <a:gd name="T34" fmla="*/ 25856237 w 721"/>
                <a:gd name="T35" fmla="*/ 35221388 h 721"/>
                <a:gd name="T36" fmla="*/ 25074547 w 721"/>
                <a:gd name="T37" fmla="*/ 36783959 h 721"/>
                <a:gd name="T38" fmla="*/ 23511679 w 721"/>
                <a:gd name="T39" fmla="*/ 37565245 h 721"/>
                <a:gd name="T40" fmla="*/ 21818146 w 721"/>
                <a:gd name="T41" fmla="*/ 36783959 h 721"/>
                <a:gd name="T42" fmla="*/ 21166865 w 721"/>
                <a:gd name="T43" fmla="*/ 35221388 h 721"/>
                <a:gd name="T44" fmla="*/ 44352904 w 721"/>
                <a:gd name="T45" fmla="*/ 35937609 h 721"/>
                <a:gd name="T46" fmla="*/ 41226656 w 721"/>
                <a:gd name="T47" fmla="*/ 33984395 h 721"/>
                <a:gd name="T48" fmla="*/ 34127650 w 721"/>
                <a:gd name="T49" fmla="*/ 31054701 h 721"/>
                <a:gd name="T50" fmla="*/ 31522528 w 721"/>
                <a:gd name="T51" fmla="*/ 29166807 h 721"/>
                <a:gd name="T52" fmla="*/ 29763919 w 721"/>
                <a:gd name="T53" fmla="*/ 28190072 h 721"/>
                <a:gd name="T54" fmla="*/ 30350122 w 721"/>
                <a:gd name="T55" fmla="*/ 23828192 h 721"/>
                <a:gd name="T56" fmla="*/ 31848169 w 721"/>
                <a:gd name="T57" fmla="*/ 20963563 h 721"/>
                <a:gd name="T58" fmla="*/ 32825089 w 721"/>
                <a:gd name="T59" fmla="*/ 18163998 h 721"/>
                <a:gd name="T60" fmla="*/ 33411292 w 721"/>
                <a:gd name="T61" fmla="*/ 16080655 h 721"/>
                <a:gd name="T62" fmla="*/ 32955243 w 721"/>
                <a:gd name="T63" fmla="*/ 13997312 h 721"/>
                <a:gd name="T64" fmla="*/ 32629603 w 721"/>
                <a:gd name="T65" fmla="*/ 12565125 h 721"/>
                <a:gd name="T66" fmla="*/ 34322881 w 721"/>
                <a:gd name="T67" fmla="*/ 6640673 h 721"/>
                <a:gd name="T68" fmla="*/ 33802010 w 721"/>
                <a:gd name="T69" fmla="*/ 3320336 h 721"/>
                <a:gd name="T70" fmla="*/ 32108732 w 721"/>
                <a:gd name="T71" fmla="*/ 1692701 h 721"/>
                <a:gd name="T72" fmla="*/ 29503355 w 721"/>
                <a:gd name="T73" fmla="*/ 585837 h 721"/>
                <a:gd name="T74" fmla="*/ 24944393 w 721"/>
                <a:gd name="T75" fmla="*/ 0 h 721"/>
                <a:gd name="T76" fmla="*/ 20255022 w 721"/>
                <a:gd name="T77" fmla="*/ 585837 h 721"/>
                <a:gd name="T78" fmla="*/ 17649901 w 721"/>
                <a:gd name="T79" fmla="*/ 2083343 h 721"/>
                <a:gd name="T80" fmla="*/ 15565906 w 721"/>
                <a:gd name="T81" fmla="*/ 3255272 h 721"/>
                <a:gd name="T82" fmla="*/ 14458576 w 721"/>
                <a:gd name="T83" fmla="*/ 4296816 h 721"/>
                <a:gd name="T84" fmla="*/ 13742219 w 721"/>
                <a:gd name="T85" fmla="*/ 6184965 h 721"/>
                <a:gd name="T86" fmla="*/ 14132936 w 721"/>
                <a:gd name="T87" fmla="*/ 10676975 h 721"/>
                <a:gd name="T88" fmla="*/ 14784216 w 721"/>
                <a:gd name="T89" fmla="*/ 13150961 h 721"/>
                <a:gd name="T90" fmla="*/ 13807296 w 721"/>
                <a:gd name="T91" fmla="*/ 14974046 h 721"/>
                <a:gd name="T92" fmla="*/ 13872373 w 721"/>
                <a:gd name="T93" fmla="*/ 17122454 h 721"/>
                <a:gd name="T94" fmla="*/ 14914625 w 721"/>
                <a:gd name="T95" fmla="*/ 18880219 h 721"/>
                <a:gd name="T96" fmla="*/ 15826469 w 721"/>
                <a:gd name="T97" fmla="*/ 22656263 h 721"/>
                <a:gd name="T98" fmla="*/ 17259183 w 721"/>
                <a:gd name="T99" fmla="*/ 24609477 h 721"/>
                <a:gd name="T100" fmla="*/ 16217186 w 721"/>
                <a:gd name="T101" fmla="*/ 28711099 h 721"/>
                <a:gd name="T102" fmla="*/ 13612065 w 721"/>
                <a:gd name="T103" fmla="*/ 30794188 h 721"/>
                <a:gd name="T104" fmla="*/ 8727207 w 721"/>
                <a:gd name="T105" fmla="*/ 32682337 h 721"/>
                <a:gd name="T106" fmla="*/ 3256402 w 721"/>
                <a:gd name="T107" fmla="*/ 35612031 h 721"/>
                <a:gd name="T108" fmla="*/ 1823687 w 721"/>
                <a:gd name="T109" fmla="*/ 37304731 h 721"/>
                <a:gd name="T110" fmla="*/ 586203 w 721"/>
                <a:gd name="T111" fmla="*/ 40950646 h 721"/>
                <a:gd name="T112" fmla="*/ 0 w 721"/>
                <a:gd name="T113" fmla="*/ 46419390 h 721"/>
                <a:gd name="T114" fmla="*/ 46176591 w 721"/>
                <a:gd name="T115" fmla="*/ 46940162 h 721"/>
                <a:gd name="T116" fmla="*/ 46958025 w 721"/>
                <a:gd name="T117" fmla="*/ 46158877 h 721"/>
                <a:gd name="T118" fmla="*/ 46176591 w 721"/>
                <a:gd name="T119" fmla="*/ 39453139 h 721"/>
                <a:gd name="T120" fmla="*/ 45004184 w 721"/>
                <a:gd name="T121" fmla="*/ 36718895 h 72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721" h="721">
                  <a:moveTo>
                    <a:pt x="415" y="510"/>
                  </a:moveTo>
                  <a:lnTo>
                    <a:pt x="415" y="510"/>
                  </a:lnTo>
                  <a:lnTo>
                    <a:pt x="400" y="502"/>
                  </a:lnTo>
                  <a:lnTo>
                    <a:pt x="414" y="498"/>
                  </a:lnTo>
                  <a:lnTo>
                    <a:pt x="428" y="493"/>
                  </a:lnTo>
                  <a:lnTo>
                    <a:pt x="434" y="491"/>
                  </a:lnTo>
                  <a:lnTo>
                    <a:pt x="441" y="487"/>
                  </a:lnTo>
                  <a:lnTo>
                    <a:pt x="447" y="482"/>
                  </a:lnTo>
                  <a:lnTo>
                    <a:pt x="453" y="477"/>
                  </a:lnTo>
                  <a:lnTo>
                    <a:pt x="456" y="473"/>
                  </a:lnTo>
                  <a:lnTo>
                    <a:pt x="456" y="469"/>
                  </a:lnTo>
                  <a:lnTo>
                    <a:pt x="456" y="459"/>
                  </a:lnTo>
                  <a:lnTo>
                    <a:pt x="464" y="462"/>
                  </a:lnTo>
                  <a:lnTo>
                    <a:pt x="470" y="469"/>
                  </a:lnTo>
                  <a:lnTo>
                    <a:pt x="477" y="475"/>
                  </a:lnTo>
                  <a:lnTo>
                    <a:pt x="483" y="482"/>
                  </a:lnTo>
                  <a:lnTo>
                    <a:pt x="489" y="489"/>
                  </a:lnTo>
                  <a:lnTo>
                    <a:pt x="495" y="497"/>
                  </a:lnTo>
                  <a:lnTo>
                    <a:pt x="498" y="505"/>
                  </a:lnTo>
                  <a:lnTo>
                    <a:pt x="501" y="511"/>
                  </a:lnTo>
                  <a:lnTo>
                    <a:pt x="522" y="574"/>
                  </a:lnTo>
                  <a:lnTo>
                    <a:pt x="415" y="510"/>
                  </a:lnTo>
                  <a:close/>
                  <a:moveTo>
                    <a:pt x="361" y="709"/>
                  </a:moveTo>
                  <a:lnTo>
                    <a:pt x="293" y="709"/>
                  </a:lnTo>
                  <a:lnTo>
                    <a:pt x="299" y="691"/>
                  </a:lnTo>
                  <a:lnTo>
                    <a:pt x="306" y="672"/>
                  </a:lnTo>
                  <a:lnTo>
                    <a:pt x="315" y="654"/>
                  </a:lnTo>
                  <a:lnTo>
                    <a:pt x="322" y="637"/>
                  </a:lnTo>
                  <a:lnTo>
                    <a:pt x="333" y="623"/>
                  </a:lnTo>
                  <a:lnTo>
                    <a:pt x="342" y="611"/>
                  </a:lnTo>
                  <a:lnTo>
                    <a:pt x="347" y="606"/>
                  </a:lnTo>
                  <a:lnTo>
                    <a:pt x="351" y="604"/>
                  </a:lnTo>
                  <a:lnTo>
                    <a:pt x="356" y="601"/>
                  </a:lnTo>
                  <a:lnTo>
                    <a:pt x="361" y="601"/>
                  </a:lnTo>
                  <a:lnTo>
                    <a:pt x="365" y="601"/>
                  </a:lnTo>
                  <a:lnTo>
                    <a:pt x="370" y="604"/>
                  </a:lnTo>
                  <a:lnTo>
                    <a:pt x="374" y="606"/>
                  </a:lnTo>
                  <a:lnTo>
                    <a:pt x="379" y="611"/>
                  </a:lnTo>
                  <a:lnTo>
                    <a:pt x="387" y="623"/>
                  </a:lnTo>
                  <a:lnTo>
                    <a:pt x="396" y="637"/>
                  </a:lnTo>
                  <a:lnTo>
                    <a:pt x="403" y="654"/>
                  </a:lnTo>
                  <a:lnTo>
                    <a:pt x="410" y="673"/>
                  </a:lnTo>
                  <a:lnTo>
                    <a:pt x="415" y="691"/>
                  </a:lnTo>
                  <a:lnTo>
                    <a:pt x="420" y="709"/>
                  </a:lnTo>
                  <a:lnTo>
                    <a:pt x="361" y="709"/>
                  </a:lnTo>
                  <a:close/>
                  <a:moveTo>
                    <a:pt x="222" y="511"/>
                  </a:moveTo>
                  <a:lnTo>
                    <a:pt x="225" y="505"/>
                  </a:lnTo>
                  <a:lnTo>
                    <a:pt x="229" y="497"/>
                  </a:lnTo>
                  <a:lnTo>
                    <a:pt x="234" y="489"/>
                  </a:lnTo>
                  <a:lnTo>
                    <a:pt x="239" y="483"/>
                  </a:lnTo>
                  <a:lnTo>
                    <a:pt x="245" y="477"/>
                  </a:lnTo>
                  <a:lnTo>
                    <a:pt x="252" y="470"/>
                  </a:lnTo>
                  <a:lnTo>
                    <a:pt x="258" y="464"/>
                  </a:lnTo>
                  <a:lnTo>
                    <a:pt x="265" y="460"/>
                  </a:lnTo>
                  <a:lnTo>
                    <a:pt x="265" y="469"/>
                  </a:lnTo>
                  <a:lnTo>
                    <a:pt x="265" y="473"/>
                  </a:lnTo>
                  <a:lnTo>
                    <a:pt x="267" y="477"/>
                  </a:lnTo>
                  <a:lnTo>
                    <a:pt x="274" y="482"/>
                  </a:lnTo>
                  <a:lnTo>
                    <a:pt x="280" y="487"/>
                  </a:lnTo>
                  <a:lnTo>
                    <a:pt x="286" y="491"/>
                  </a:lnTo>
                  <a:lnTo>
                    <a:pt x="293" y="493"/>
                  </a:lnTo>
                  <a:lnTo>
                    <a:pt x="307" y="498"/>
                  </a:lnTo>
                  <a:lnTo>
                    <a:pt x="321" y="502"/>
                  </a:lnTo>
                  <a:lnTo>
                    <a:pt x="306" y="511"/>
                  </a:lnTo>
                  <a:lnTo>
                    <a:pt x="202" y="574"/>
                  </a:lnTo>
                  <a:lnTo>
                    <a:pt x="222" y="511"/>
                  </a:lnTo>
                  <a:close/>
                  <a:moveTo>
                    <a:pt x="325" y="528"/>
                  </a:moveTo>
                  <a:lnTo>
                    <a:pt x="361" y="506"/>
                  </a:lnTo>
                  <a:lnTo>
                    <a:pt x="397" y="528"/>
                  </a:lnTo>
                  <a:lnTo>
                    <a:pt x="397" y="541"/>
                  </a:lnTo>
                  <a:lnTo>
                    <a:pt x="396" y="547"/>
                  </a:lnTo>
                  <a:lnTo>
                    <a:pt x="393" y="554"/>
                  </a:lnTo>
                  <a:lnTo>
                    <a:pt x="391" y="560"/>
                  </a:lnTo>
                  <a:lnTo>
                    <a:pt x="385" y="565"/>
                  </a:lnTo>
                  <a:lnTo>
                    <a:pt x="380" y="570"/>
                  </a:lnTo>
                  <a:lnTo>
                    <a:pt x="374" y="573"/>
                  </a:lnTo>
                  <a:lnTo>
                    <a:pt x="367" y="575"/>
                  </a:lnTo>
                  <a:lnTo>
                    <a:pt x="361" y="577"/>
                  </a:lnTo>
                  <a:lnTo>
                    <a:pt x="353" y="575"/>
                  </a:lnTo>
                  <a:lnTo>
                    <a:pt x="347" y="573"/>
                  </a:lnTo>
                  <a:lnTo>
                    <a:pt x="340" y="570"/>
                  </a:lnTo>
                  <a:lnTo>
                    <a:pt x="335" y="565"/>
                  </a:lnTo>
                  <a:lnTo>
                    <a:pt x="331" y="560"/>
                  </a:lnTo>
                  <a:lnTo>
                    <a:pt x="328" y="554"/>
                  </a:lnTo>
                  <a:lnTo>
                    <a:pt x="325" y="547"/>
                  </a:lnTo>
                  <a:lnTo>
                    <a:pt x="325" y="541"/>
                  </a:lnTo>
                  <a:lnTo>
                    <a:pt x="325" y="528"/>
                  </a:lnTo>
                  <a:close/>
                  <a:moveTo>
                    <a:pt x="691" y="564"/>
                  </a:moveTo>
                  <a:lnTo>
                    <a:pt x="686" y="557"/>
                  </a:lnTo>
                  <a:lnTo>
                    <a:pt x="681" y="552"/>
                  </a:lnTo>
                  <a:lnTo>
                    <a:pt x="674" y="547"/>
                  </a:lnTo>
                  <a:lnTo>
                    <a:pt x="668" y="541"/>
                  </a:lnTo>
                  <a:lnTo>
                    <a:pt x="651" y="531"/>
                  </a:lnTo>
                  <a:lnTo>
                    <a:pt x="633" y="522"/>
                  </a:lnTo>
                  <a:lnTo>
                    <a:pt x="591" y="502"/>
                  </a:lnTo>
                  <a:lnTo>
                    <a:pt x="545" y="484"/>
                  </a:lnTo>
                  <a:lnTo>
                    <a:pt x="534" y="480"/>
                  </a:lnTo>
                  <a:lnTo>
                    <a:pt x="524" y="477"/>
                  </a:lnTo>
                  <a:lnTo>
                    <a:pt x="514" y="473"/>
                  </a:lnTo>
                  <a:lnTo>
                    <a:pt x="504" y="469"/>
                  </a:lnTo>
                  <a:lnTo>
                    <a:pt x="495" y="457"/>
                  </a:lnTo>
                  <a:lnTo>
                    <a:pt x="484" y="448"/>
                  </a:lnTo>
                  <a:lnTo>
                    <a:pt x="473" y="441"/>
                  </a:lnTo>
                  <a:lnTo>
                    <a:pt x="462" y="434"/>
                  </a:lnTo>
                  <a:lnTo>
                    <a:pt x="460" y="433"/>
                  </a:lnTo>
                  <a:lnTo>
                    <a:pt x="457" y="433"/>
                  </a:lnTo>
                  <a:lnTo>
                    <a:pt x="456" y="433"/>
                  </a:lnTo>
                  <a:lnTo>
                    <a:pt x="456" y="378"/>
                  </a:lnTo>
                  <a:lnTo>
                    <a:pt x="461" y="373"/>
                  </a:lnTo>
                  <a:lnTo>
                    <a:pt x="466" y="366"/>
                  </a:lnTo>
                  <a:lnTo>
                    <a:pt x="473" y="358"/>
                  </a:lnTo>
                  <a:lnTo>
                    <a:pt x="479" y="348"/>
                  </a:lnTo>
                  <a:lnTo>
                    <a:pt x="484" y="337"/>
                  </a:lnTo>
                  <a:lnTo>
                    <a:pt x="489" y="322"/>
                  </a:lnTo>
                  <a:lnTo>
                    <a:pt x="492" y="308"/>
                  </a:lnTo>
                  <a:lnTo>
                    <a:pt x="495" y="290"/>
                  </a:lnTo>
                  <a:lnTo>
                    <a:pt x="500" y="285"/>
                  </a:lnTo>
                  <a:lnTo>
                    <a:pt x="504" y="279"/>
                  </a:lnTo>
                  <a:lnTo>
                    <a:pt x="507" y="271"/>
                  </a:lnTo>
                  <a:lnTo>
                    <a:pt x="510" y="262"/>
                  </a:lnTo>
                  <a:lnTo>
                    <a:pt x="511" y="254"/>
                  </a:lnTo>
                  <a:lnTo>
                    <a:pt x="513" y="247"/>
                  </a:lnTo>
                  <a:lnTo>
                    <a:pt x="513" y="238"/>
                  </a:lnTo>
                  <a:lnTo>
                    <a:pt x="511" y="230"/>
                  </a:lnTo>
                  <a:lnTo>
                    <a:pt x="510" y="222"/>
                  </a:lnTo>
                  <a:lnTo>
                    <a:pt x="506" y="215"/>
                  </a:lnTo>
                  <a:lnTo>
                    <a:pt x="502" y="208"/>
                  </a:lnTo>
                  <a:lnTo>
                    <a:pt x="497" y="202"/>
                  </a:lnTo>
                  <a:lnTo>
                    <a:pt x="498" y="198"/>
                  </a:lnTo>
                  <a:lnTo>
                    <a:pt x="501" y="193"/>
                  </a:lnTo>
                  <a:lnTo>
                    <a:pt x="510" y="167"/>
                  </a:lnTo>
                  <a:lnTo>
                    <a:pt x="520" y="135"/>
                  </a:lnTo>
                  <a:lnTo>
                    <a:pt x="524" y="118"/>
                  </a:lnTo>
                  <a:lnTo>
                    <a:pt x="527" y="102"/>
                  </a:lnTo>
                  <a:lnTo>
                    <a:pt x="527" y="85"/>
                  </a:lnTo>
                  <a:lnTo>
                    <a:pt x="525" y="68"/>
                  </a:lnTo>
                  <a:lnTo>
                    <a:pt x="523" y="59"/>
                  </a:lnTo>
                  <a:lnTo>
                    <a:pt x="519" y="51"/>
                  </a:lnTo>
                  <a:lnTo>
                    <a:pt x="514" y="44"/>
                  </a:lnTo>
                  <a:lnTo>
                    <a:pt x="509" y="37"/>
                  </a:lnTo>
                  <a:lnTo>
                    <a:pt x="501" y="31"/>
                  </a:lnTo>
                  <a:lnTo>
                    <a:pt x="493" y="26"/>
                  </a:lnTo>
                  <a:lnTo>
                    <a:pt x="484" y="21"/>
                  </a:lnTo>
                  <a:lnTo>
                    <a:pt x="475" y="16"/>
                  </a:lnTo>
                  <a:lnTo>
                    <a:pt x="465" y="12"/>
                  </a:lnTo>
                  <a:lnTo>
                    <a:pt x="453" y="9"/>
                  </a:lnTo>
                  <a:lnTo>
                    <a:pt x="442" y="7"/>
                  </a:lnTo>
                  <a:lnTo>
                    <a:pt x="430" y="4"/>
                  </a:lnTo>
                  <a:lnTo>
                    <a:pt x="407" y="0"/>
                  </a:lnTo>
                  <a:lnTo>
                    <a:pt x="383" y="0"/>
                  </a:lnTo>
                  <a:lnTo>
                    <a:pt x="365" y="0"/>
                  </a:lnTo>
                  <a:lnTo>
                    <a:pt x="347" y="1"/>
                  </a:lnTo>
                  <a:lnTo>
                    <a:pt x="329" y="5"/>
                  </a:lnTo>
                  <a:lnTo>
                    <a:pt x="311" y="9"/>
                  </a:lnTo>
                  <a:lnTo>
                    <a:pt x="295" y="16"/>
                  </a:lnTo>
                  <a:lnTo>
                    <a:pt x="281" y="23"/>
                  </a:lnTo>
                  <a:lnTo>
                    <a:pt x="276" y="27"/>
                  </a:lnTo>
                  <a:lnTo>
                    <a:pt x="271" y="32"/>
                  </a:lnTo>
                  <a:lnTo>
                    <a:pt x="266" y="37"/>
                  </a:lnTo>
                  <a:lnTo>
                    <a:pt x="263" y="44"/>
                  </a:lnTo>
                  <a:lnTo>
                    <a:pt x="251" y="46"/>
                  </a:lnTo>
                  <a:lnTo>
                    <a:pt x="239" y="50"/>
                  </a:lnTo>
                  <a:lnTo>
                    <a:pt x="234" y="53"/>
                  </a:lnTo>
                  <a:lnTo>
                    <a:pt x="230" y="57"/>
                  </a:lnTo>
                  <a:lnTo>
                    <a:pt x="225" y="60"/>
                  </a:lnTo>
                  <a:lnTo>
                    <a:pt x="222" y="66"/>
                  </a:lnTo>
                  <a:lnTo>
                    <a:pt x="217" y="72"/>
                  </a:lnTo>
                  <a:lnTo>
                    <a:pt x="215" y="78"/>
                  </a:lnTo>
                  <a:lnTo>
                    <a:pt x="212" y="87"/>
                  </a:lnTo>
                  <a:lnTo>
                    <a:pt x="211" y="95"/>
                  </a:lnTo>
                  <a:lnTo>
                    <a:pt x="209" y="112"/>
                  </a:lnTo>
                  <a:lnTo>
                    <a:pt x="211" y="130"/>
                  </a:lnTo>
                  <a:lnTo>
                    <a:pt x="213" y="148"/>
                  </a:lnTo>
                  <a:lnTo>
                    <a:pt x="217" y="164"/>
                  </a:lnTo>
                  <a:lnTo>
                    <a:pt x="221" y="181"/>
                  </a:lnTo>
                  <a:lnTo>
                    <a:pt x="225" y="194"/>
                  </a:lnTo>
                  <a:lnTo>
                    <a:pt x="226" y="198"/>
                  </a:lnTo>
                  <a:lnTo>
                    <a:pt x="227" y="202"/>
                  </a:lnTo>
                  <a:lnTo>
                    <a:pt x="222" y="207"/>
                  </a:lnTo>
                  <a:lnTo>
                    <a:pt x="217" y="215"/>
                  </a:lnTo>
                  <a:lnTo>
                    <a:pt x="215" y="221"/>
                  </a:lnTo>
                  <a:lnTo>
                    <a:pt x="212" y="230"/>
                  </a:lnTo>
                  <a:lnTo>
                    <a:pt x="211" y="238"/>
                  </a:lnTo>
                  <a:lnTo>
                    <a:pt x="211" y="247"/>
                  </a:lnTo>
                  <a:lnTo>
                    <a:pt x="212" y="254"/>
                  </a:lnTo>
                  <a:lnTo>
                    <a:pt x="213" y="263"/>
                  </a:lnTo>
                  <a:lnTo>
                    <a:pt x="216" y="272"/>
                  </a:lnTo>
                  <a:lnTo>
                    <a:pt x="220" y="280"/>
                  </a:lnTo>
                  <a:lnTo>
                    <a:pt x="224" y="285"/>
                  </a:lnTo>
                  <a:lnTo>
                    <a:pt x="229" y="290"/>
                  </a:lnTo>
                  <a:lnTo>
                    <a:pt x="230" y="307"/>
                  </a:lnTo>
                  <a:lnTo>
                    <a:pt x="234" y="322"/>
                  </a:lnTo>
                  <a:lnTo>
                    <a:pt x="238" y="337"/>
                  </a:lnTo>
                  <a:lnTo>
                    <a:pt x="243" y="348"/>
                  </a:lnTo>
                  <a:lnTo>
                    <a:pt x="249" y="358"/>
                  </a:lnTo>
                  <a:lnTo>
                    <a:pt x="254" y="366"/>
                  </a:lnTo>
                  <a:lnTo>
                    <a:pt x="260" y="373"/>
                  </a:lnTo>
                  <a:lnTo>
                    <a:pt x="265" y="378"/>
                  </a:lnTo>
                  <a:lnTo>
                    <a:pt x="265" y="433"/>
                  </a:lnTo>
                  <a:lnTo>
                    <a:pt x="262" y="433"/>
                  </a:lnTo>
                  <a:lnTo>
                    <a:pt x="261" y="434"/>
                  </a:lnTo>
                  <a:lnTo>
                    <a:pt x="249" y="441"/>
                  </a:lnTo>
                  <a:lnTo>
                    <a:pt x="239" y="448"/>
                  </a:lnTo>
                  <a:lnTo>
                    <a:pt x="229" y="457"/>
                  </a:lnTo>
                  <a:lnTo>
                    <a:pt x="220" y="469"/>
                  </a:lnTo>
                  <a:lnTo>
                    <a:pt x="209" y="473"/>
                  </a:lnTo>
                  <a:lnTo>
                    <a:pt x="200" y="477"/>
                  </a:lnTo>
                  <a:lnTo>
                    <a:pt x="190" y="480"/>
                  </a:lnTo>
                  <a:lnTo>
                    <a:pt x="181" y="484"/>
                  </a:lnTo>
                  <a:lnTo>
                    <a:pt x="134" y="502"/>
                  </a:lnTo>
                  <a:lnTo>
                    <a:pt x="91" y="522"/>
                  </a:lnTo>
                  <a:lnTo>
                    <a:pt x="73" y="531"/>
                  </a:lnTo>
                  <a:lnTo>
                    <a:pt x="57" y="541"/>
                  </a:lnTo>
                  <a:lnTo>
                    <a:pt x="50" y="547"/>
                  </a:lnTo>
                  <a:lnTo>
                    <a:pt x="44" y="552"/>
                  </a:lnTo>
                  <a:lnTo>
                    <a:pt x="39" y="557"/>
                  </a:lnTo>
                  <a:lnTo>
                    <a:pt x="34" y="564"/>
                  </a:lnTo>
                  <a:lnTo>
                    <a:pt x="28" y="573"/>
                  </a:lnTo>
                  <a:lnTo>
                    <a:pt x="23" y="583"/>
                  </a:lnTo>
                  <a:lnTo>
                    <a:pt x="19" y="595"/>
                  </a:lnTo>
                  <a:lnTo>
                    <a:pt x="16" y="606"/>
                  </a:lnTo>
                  <a:lnTo>
                    <a:pt x="9" y="629"/>
                  </a:lnTo>
                  <a:lnTo>
                    <a:pt x="5" y="653"/>
                  </a:lnTo>
                  <a:lnTo>
                    <a:pt x="1" y="691"/>
                  </a:lnTo>
                  <a:lnTo>
                    <a:pt x="0" y="709"/>
                  </a:lnTo>
                  <a:lnTo>
                    <a:pt x="0" y="713"/>
                  </a:lnTo>
                  <a:lnTo>
                    <a:pt x="4" y="717"/>
                  </a:lnTo>
                  <a:lnTo>
                    <a:pt x="8" y="719"/>
                  </a:lnTo>
                  <a:lnTo>
                    <a:pt x="12" y="721"/>
                  </a:lnTo>
                  <a:lnTo>
                    <a:pt x="709" y="721"/>
                  </a:lnTo>
                  <a:lnTo>
                    <a:pt x="714" y="719"/>
                  </a:lnTo>
                  <a:lnTo>
                    <a:pt x="718" y="717"/>
                  </a:lnTo>
                  <a:lnTo>
                    <a:pt x="721" y="713"/>
                  </a:lnTo>
                  <a:lnTo>
                    <a:pt x="721" y="709"/>
                  </a:lnTo>
                  <a:lnTo>
                    <a:pt x="721" y="691"/>
                  </a:lnTo>
                  <a:lnTo>
                    <a:pt x="718" y="653"/>
                  </a:lnTo>
                  <a:lnTo>
                    <a:pt x="714" y="629"/>
                  </a:lnTo>
                  <a:lnTo>
                    <a:pt x="709" y="606"/>
                  </a:lnTo>
                  <a:lnTo>
                    <a:pt x="705" y="595"/>
                  </a:lnTo>
                  <a:lnTo>
                    <a:pt x="701" y="583"/>
                  </a:lnTo>
                  <a:lnTo>
                    <a:pt x="696" y="573"/>
                  </a:lnTo>
                  <a:lnTo>
                    <a:pt x="691" y="5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8100" dist="25400" dir="5400000" algn="ctr" rotWithShape="0">
                <a:srgbClr val="000000">
                  <a:alpha val="2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endParaRPr>
            </a:p>
          </p:txBody>
        </p:sp>
      </p:grpSp>
      <p:sp>
        <p:nvSpPr>
          <p:cNvPr id="12" name="TextBox 28"/>
          <p:cNvSpPr txBox="1">
            <a:spLocks noChangeArrowheads="1"/>
          </p:cNvSpPr>
          <p:nvPr/>
        </p:nvSpPr>
        <p:spPr bwMode="auto">
          <a:xfrm>
            <a:off x="4340451" y="3097233"/>
            <a:ext cx="7032399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000" b="1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ISU MANAJEMEN KEPEGAWAIAN</a:t>
            </a:r>
            <a:endParaRPr lang="id-ID" sz="4000" b="1" dirty="0">
              <a:solidFill>
                <a:schemeClr val="bg2">
                  <a:lumMod val="25000"/>
                </a:schemeClr>
              </a:solidFill>
              <a:latin typeface="+mn-lt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3"/>
          <a:srcRect l="5733" r="4091" b="-11942"/>
          <a:stretch/>
        </p:blipFill>
        <p:spPr>
          <a:xfrm>
            <a:off x="-9526" y="1169382"/>
            <a:ext cx="12204701" cy="122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231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065974BF-5DA6-4ED3-BF8A-EFE512B77F14}"/>
              </a:ext>
            </a:extLst>
          </p:cNvPr>
          <p:cNvSpPr/>
          <p:nvPr/>
        </p:nvSpPr>
        <p:spPr>
          <a:xfrm>
            <a:off x="2068673" y="285334"/>
            <a:ext cx="80546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err="1">
                <a:solidFill>
                  <a:srgbClr val="1A5E8B"/>
                </a:solidFill>
                <a:ea typeface="Arial" panose="020B0604020202020204" pitchFamily="34" charset="0"/>
                <a:cs typeface="Arial" panose="020B0604020202020204" pitchFamily="34" charset="0"/>
              </a:rPr>
              <a:t>Potret</a:t>
            </a:r>
            <a:r>
              <a:rPr lang="en-US" sz="3200" b="1" dirty="0">
                <a:solidFill>
                  <a:srgbClr val="1A5E8B"/>
                </a:solidFill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1A5E8B"/>
                </a:solidFill>
                <a:ea typeface="Arial" panose="020B0604020202020204" pitchFamily="34" charset="0"/>
                <a:cs typeface="Arial" panose="020B0604020202020204" pitchFamily="34" charset="0"/>
              </a:rPr>
              <a:t>Pegawai</a:t>
            </a:r>
            <a:r>
              <a:rPr lang="en-US" sz="3200" b="1" dirty="0">
                <a:solidFill>
                  <a:srgbClr val="1A5E8B"/>
                </a:solidFill>
                <a:ea typeface="Arial" panose="020B0604020202020204" pitchFamily="34" charset="0"/>
                <a:cs typeface="Arial" panose="020B0604020202020204" pitchFamily="34" charset="0"/>
              </a:rPr>
              <a:t> Negeri </a:t>
            </a:r>
            <a:r>
              <a:rPr lang="en-US" sz="3200" b="1" dirty="0" err="1">
                <a:solidFill>
                  <a:srgbClr val="1A5E8B"/>
                </a:solidFill>
                <a:ea typeface="Arial" panose="020B0604020202020204" pitchFamily="34" charset="0"/>
                <a:cs typeface="Arial" panose="020B0604020202020204" pitchFamily="34" charset="0"/>
              </a:rPr>
              <a:t>Sipil</a:t>
            </a:r>
            <a:r>
              <a:rPr lang="en-US" sz="3200" b="1" dirty="0">
                <a:solidFill>
                  <a:srgbClr val="1A5E8B"/>
                </a:solidFill>
                <a:ea typeface="Arial" panose="020B0604020202020204" pitchFamily="34" charset="0"/>
                <a:cs typeface="Arial" panose="020B0604020202020204" pitchFamily="34" charset="0"/>
              </a:rPr>
              <a:t> (PNS)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="" xmlns:a16="http://schemas.microsoft.com/office/drawing/2014/main" id="{17164653-44DC-4AC7-9C2B-457EAE77CCE6}"/>
              </a:ext>
            </a:extLst>
          </p:cNvPr>
          <p:cNvGrpSpPr/>
          <p:nvPr/>
        </p:nvGrpSpPr>
        <p:grpSpPr>
          <a:xfrm>
            <a:off x="319640" y="1273688"/>
            <a:ext cx="3755966" cy="1681997"/>
            <a:chOff x="251178" y="933300"/>
            <a:chExt cx="3755966" cy="1681997"/>
          </a:xfrm>
        </p:grpSpPr>
        <p:pic>
          <p:nvPicPr>
            <p:cNvPr id="4" name="Picture 3">
              <a:extLst>
                <a:ext uri="{FF2B5EF4-FFF2-40B4-BE49-F238E27FC236}">
                  <a16:creationId xmlns="" xmlns:a16="http://schemas.microsoft.com/office/drawing/2014/main" id="{5F3911E7-C93A-46C5-BD93-65BF51DC88F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404761" y="1058473"/>
              <a:ext cx="671515" cy="662828"/>
            </a:xfrm>
            <a:prstGeom prst="rect">
              <a:avLst/>
            </a:prstGeom>
          </p:spPr>
        </p:pic>
        <p:sp>
          <p:nvSpPr>
            <p:cNvPr id="5" name="Title 1">
              <a:extLst>
                <a:ext uri="{FF2B5EF4-FFF2-40B4-BE49-F238E27FC236}">
                  <a16:creationId xmlns="" xmlns:a16="http://schemas.microsoft.com/office/drawing/2014/main" id="{C9F5D75E-1118-468D-B914-8E34A98A9F8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13872" y="933300"/>
              <a:ext cx="2763118" cy="565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eaLnBrk="1" hangingPunct="1">
                <a:lnSpc>
                  <a:spcPct val="90000"/>
                </a:lnSpc>
              </a:pPr>
              <a:r>
                <a:rPr lang="en-US" sz="4000" b="1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  <a:cs typeface="Segoe UI" pitchFamily="34" charset="0"/>
                </a:rPr>
                <a:t>4.</a:t>
              </a:r>
              <a:r>
                <a:rPr lang="id-ID" sz="4000" b="1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  <a:cs typeface="Segoe UI" pitchFamily="34" charset="0"/>
                </a:rPr>
                <a:t>185.503</a:t>
              </a:r>
              <a:endParaRPr lang="en-US" sz="2000" baseline="300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Segoe UI" pitchFamily="34" charset="0"/>
              </a:endParaRPr>
            </a:p>
          </p:txBody>
        </p:sp>
        <p:sp>
          <p:nvSpPr>
            <p:cNvPr id="6" name="Title 1">
              <a:extLst>
                <a:ext uri="{FF2B5EF4-FFF2-40B4-BE49-F238E27FC236}">
                  <a16:creationId xmlns="" xmlns:a16="http://schemas.microsoft.com/office/drawing/2014/main" id="{09ED4067-DF66-4079-B3E1-ECD93637C0D2}"/>
                </a:ext>
              </a:extLst>
            </p:cNvPr>
            <p:cNvSpPr txBox="1">
              <a:spLocks/>
            </p:cNvSpPr>
            <p:nvPr/>
          </p:nvSpPr>
          <p:spPr>
            <a:xfrm>
              <a:off x="1213872" y="1239669"/>
              <a:ext cx="2793272" cy="500063"/>
            </a:xfrm>
            <a:prstGeom prst="rect">
              <a:avLst/>
            </a:prstGeom>
          </p:spPr>
          <p:txBody>
            <a:bodyPr anchor="b"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 fontAlgn="auto">
                <a:lnSpc>
                  <a:spcPts val="2000"/>
                </a:lnSpc>
                <a:spcAft>
                  <a:spcPts val="0"/>
                </a:spcAft>
                <a:defRPr/>
              </a:pPr>
              <a:r>
                <a:rPr lang="en-US" sz="1800" b="1" dirty="0" err="1">
                  <a:solidFill>
                    <a:srgbClr val="1F4E79"/>
                  </a:solidFill>
                  <a:latin typeface="Century Gothic" panose="020B0502020202020204" pitchFamily="34" charset="0"/>
                  <a:cs typeface="Segoe UI Semibold" panose="020B0702040204020203" pitchFamily="34" charset="0"/>
                </a:rPr>
                <a:t>Jumlah</a:t>
              </a:r>
              <a:r>
                <a:rPr lang="en-US" sz="1800" b="1" dirty="0">
                  <a:solidFill>
                    <a:srgbClr val="1F4E79"/>
                  </a:solidFill>
                  <a:latin typeface="Century Gothic" panose="020B0502020202020204" pitchFamily="34" charset="0"/>
                  <a:cs typeface="Segoe UI Semibold" panose="020B0702040204020203" pitchFamily="34" charset="0"/>
                </a:rPr>
                <a:t> Total </a:t>
              </a:r>
              <a:r>
                <a:rPr lang="id-ID" sz="1800" b="1" dirty="0">
                  <a:solidFill>
                    <a:srgbClr val="1F4E79"/>
                  </a:solidFill>
                  <a:latin typeface="Century Gothic" panose="020B0502020202020204" pitchFamily="34" charset="0"/>
                  <a:cs typeface="Segoe UI Semibold" panose="020B0702040204020203" pitchFamily="34" charset="0"/>
                </a:rPr>
                <a:t>PNS</a:t>
              </a:r>
              <a:endParaRPr lang="en-US" sz="1800" b="1" dirty="0">
                <a:solidFill>
                  <a:srgbClr val="1F4E79"/>
                </a:solidFill>
                <a:latin typeface="Century Gothic" panose="020B0502020202020204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="" xmlns:a16="http://schemas.microsoft.com/office/drawing/2014/main" id="{9B79F9EF-0350-49B3-B125-24ADEAD196A7}"/>
                </a:ext>
              </a:extLst>
            </p:cNvPr>
            <p:cNvSpPr/>
            <p:nvPr/>
          </p:nvSpPr>
          <p:spPr>
            <a:xfrm>
              <a:off x="251178" y="1804819"/>
              <a:ext cx="3597539" cy="8104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0850" indent="-222250">
                <a:lnSpc>
                  <a:spcPts val="2200"/>
                </a:lnSpc>
                <a:spcAft>
                  <a:spcPts val="1200"/>
                </a:spcAft>
                <a:buFont typeface="Wingdings" panose="05000000000000000000" pitchFamily="2" charset="2"/>
                <a:buChar char="§"/>
                <a:defRPr/>
              </a:pPr>
              <a:r>
                <a:rPr lang="en-US" sz="1200" b="1" dirty="0">
                  <a:solidFill>
                    <a:schemeClr val="accent5">
                      <a:lumMod val="75000"/>
                    </a:schemeClr>
                  </a:solidFill>
                  <a:latin typeface="Century Gothic" panose="020B0502020202020204" pitchFamily="34" charset="0"/>
                  <a:cs typeface="Segoe UI Semibold" panose="020B0702040204020203" pitchFamily="34" charset="0"/>
                  <a:sym typeface="Calibri" pitchFamily="34" charset="0"/>
                </a:rPr>
                <a:t>PUSAT</a:t>
              </a:r>
              <a:r>
                <a:rPr lang="en-US" sz="1200" dirty="0">
                  <a:solidFill>
                    <a:schemeClr val="accent5">
                      <a:lumMod val="75000"/>
                    </a:schemeClr>
                  </a:solidFill>
                  <a:latin typeface="Century Gothic" panose="020B0502020202020204" pitchFamily="34" charset="0"/>
                  <a:cs typeface="Segoe UI Semibold" panose="020B0702040204020203" pitchFamily="34" charset="0"/>
                  <a:sym typeface="Calibri" pitchFamily="34" charset="0"/>
                </a:rPr>
                <a:t>     </a:t>
              </a:r>
              <a:r>
                <a:rPr lang="id-ID" sz="1200" dirty="0">
                  <a:solidFill>
                    <a:schemeClr val="accent5">
                      <a:lumMod val="75000"/>
                    </a:schemeClr>
                  </a:solidFill>
                  <a:latin typeface="Century Gothic" panose="020B0502020202020204" pitchFamily="34" charset="0"/>
                  <a:cs typeface="Segoe UI Semibold" panose="020B0702040204020203" pitchFamily="34" charset="0"/>
                  <a:sym typeface="Calibri" pitchFamily="34" charset="0"/>
                </a:rPr>
                <a:t> :  </a:t>
              </a:r>
              <a:r>
                <a:rPr lang="en-US" sz="2400" b="1" dirty="0">
                  <a:solidFill>
                    <a:schemeClr val="accent5">
                      <a:lumMod val="75000"/>
                    </a:schemeClr>
                  </a:solidFill>
                  <a:latin typeface="Century Gothic" panose="020B0502020202020204" pitchFamily="34" charset="0"/>
                  <a:cs typeface="Segoe UI Semibold" panose="020B0702040204020203" pitchFamily="34" charset="0"/>
                  <a:sym typeface="Calibri" pitchFamily="34" charset="0"/>
                </a:rPr>
                <a:t>2</a:t>
              </a:r>
              <a:r>
                <a:rPr lang="id-ID" sz="2400" b="1" dirty="0">
                  <a:solidFill>
                    <a:schemeClr val="accent5">
                      <a:lumMod val="75000"/>
                    </a:schemeClr>
                  </a:solidFill>
                  <a:latin typeface="Century Gothic" panose="020B0502020202020204" pitchFamily="34" charset="0"/>
                  <a:cs typeface="Segoe UI Semibold" panose="020B0702040204020203" pitchFamily="34" charset="0"/>
                  <a:sym typeface="Calibri" pitchFamily="34" charset="0"/>
                </a:rPr>
                <a:t>2,4% </a:t>
              </a:r>
              <a:r>
                <a:rPr lang="id-ID" sz="1200" b="1" dirty="0">
                  <a:solidFill>
                    <a:schemeClr val="accent1">
                      <a:lumMod val="75000"/>
                    </a:schemeClr>
                  </a:solidFill>
                  <a:latin typeface="Century Gothic" panose="020B0502020202020204" pitchFamily="34" charset="0"/>
                </a:rPr>
                <a:t>(939.236 jiwa)</a:t>
              </a:r>
              <a:endParaRPr lang="en-US" sz="1200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Segoe UI Semibold" panose="020B0702040204020203" pitchFamily="34" charset="0"/>
                <a:sym typeface="Calibri" pitchFamily="34" charset="0"/>
              </a:endParaRPr>
            </a:p>
            <a:p>
              <a:pPr marL="450850" indent="-222250" fontAlgn="auto">
                <a:lnSpc>
                  <a:spcPts val="2200"/>
                </a:lnSpc>
                <a:spcBef>
                  <a:spcPts val="0"/>
                </a:spcBef>
                <a:spcAft>
                  <a:spcPts val="1800"/>
                </a:spcAft>
                <a:buFont typeface="Wingdings" panose="05000000000000000000" pitchFamily="2" charset="2"/>
                <a:buChar char="§"/>
                <a:defRPr/>
              </a:pPr>
              <a:r>
                <a:rPr lang="en-US" sz="1200" b="1" dirty="0">
                  <a:solidFill>
                    <a:schemeClr val="accent5">
                      <a:lumMod val="75000"/>
                    </a:schemeClr>
                  </a:solidFill>
                  <a:latin typeface="Century Gothic" panose="020B0502020202020204" pitchFamily="34" charset="0"/>
                  <a:cs typeface="Segoe UI Semibold" panose="020B0702040204020203" pitchFamily="34" charset="0"/>
                  <a:sym typeface="Calibri" pitchFamily="34" charset="0"/>
                </a:rPr>
                <a:t>DAERAH</a:t>
              </a:r>
              <a:r>
                <a:rPr lang="en-US" sz="1200" dirty="0">
                  <a:solidFill>
                    <a:schemeClr val="accent5">
                      <a:lumMod val="75000"/>
                    </a:schemeClr>
                  </a:solidFill>
                  <a:latin typeface="Century Gothic" panose="020B0502020202020204" pitchFamily="34" charset="0"/>
                  <a:cs typeface="Segoe UI Semibold" panose="020B0702040204020203" pitchFamily="34" charset="0"/>
                  <a:sym typeface="Calibri" pitchFamily="34" charset="0"/>
                </a:rPr>
                <a:t>  :</a:t>
              </a:r>
              <a:r>
                <a:rPr lang="id-ID" sz="1200" dirty="0">
                  <a:solidFill>
                    <a:schemeClr val="accent5">
                      <a:lumMod val="75000"/>
                    </a:schemeClr>
                  </a:solidFill>
                  <a:latin typeface="Century Gothic" panose="020B0502020202020204" pitchFamily="34" charset="0"/>
                  <a:cs typeface="Segoe UI Semibold" panose="020B0702040204020203" pitchFamily="34" charset="0"/>
                  <a:sym typeface="Calibri" pitchFamily="34" charset="0"/>
                </a:rPr>
                <a:t>  </a:t>
              </a:r>
              <a:r>
                <a:rPr lang="en-US" sz="2400" b="1" dirty="0">
                  <a:solidFill>
                    <a:schemeClr val="accent5">
                      <a:lumMod val="75000"/>
                    </a:schemeClr>
                  </a:solidFill>
                  <a:latin typeface="Century Gothic" panose="020B0502020202020204" pitchFamily="34" charset="0"/>
                  <a:cs typeface="Segoe UI Semibold" panose="020B0702040204020203" pitchFamily="34" charset="0"/>
                  <a:sym typeface="Calibri" pitchFamily="34" charset="0"/>
                </a:rPr>
                <a:t>7</a:t>
              </a:r>
              <a:r>
                <a:rPr lang="id-ID" sz="2400" b="1" dirty="0">
                  <a:solidFill>
                    <a:schemeClr val="accent5">
                      <a:lumMod val="75000"/>
                    </a:schemeClr>
                  </a:solidFill>
                  <a:latin typeface="Century Gothic" panose="020B0502020202020204" pitchFamily="34" charset="0"/>
                  <a:cs typeface="Segoe UI Semibold" panose="020B0702040204020203" pitchFamily="34" charset="0"/>
                  <a:sym typeface="Calibri" pitchFamily="34" charset="0"/>
                </a:rPr>
                <a:t>7,6%</a:t>
              </a:r>
              <a:r>
                <a:rPr lang="en-US" sz="1100" dirty="0">
                  <a:solidFill>
                    <a:schemeClr val="accent5">
                      <a:lumMod val="75000"/>
                    </a:schemeClr>
                  </a:solidFill>
                  <a:latin typeface="Century Gothic" panose="020B0502020202020204" pitchFamily="34" charset="0"/>
                  <a:cs typeface="Segoe UI Semibold" panose="020B0702040204020203" pitchFamily="34" charset="0"/>
                  <a:sym typeface="Calibri" pitchFamily="34" charset="0"/>
                </a:rPr>
                <a:t>  </a:t>
              </a:r>
              <a:r>
                <a:rPr lang="id-ID" sz="1100" dirty="0">
                  <a:solidFill>
                    <a:schemeClr val="accent5">
                      <a:lumMod val="75000"/>
                    </a:schemeClr>
                  </a:solidFill>
                  <a:latin typeface="Century Gothic" panose="020B0502020202020204" pitchFamily="34" charset="0"/>
                  <a:cs typeface="Segoe UI Semibold" panose="020B0702040204020203" pitchFamily="34" charset="0"/>
                  <a:sym typeface="Calibri" pitchFamily="34" charset="0"/>
                </a:rPr>
                <a:t> </a:t>
              </a:r>
              <a:r>
                <a:rPr lang="id-ID" sz="1200" b="1" dirty="0">
                  <a:solidFill>
                    <a:schemeClr val="accent1">
                      <a:lumMod val="75000"/>
                    </a:schemeClr>
                  </a:solidFill>
                  <a:latin typeface="Century Gothic" panose="020B0502020202020204" pitchFamily="34" charset="0"/>
                </a:rPr>
                <a:t>(3,246,267 jiwa)</a:t>
              </a:r>
              <a:r>
                <a:rPr lang="en-US" sz="1200" dirty="0">
                  <a:solidFill>
                    <a:schemeClr val="accent5">
                      <a:lumMod val="75000"/>
                    </a:schemeClr>
                  </a:solidFill>
                  <a:latin typeface="Century Gothic" panose="020B0502020202020204" pitchFamily="34" charset="0"/>
                  <a:cs typeface="Segoe UI Semibold" panose="020B0702040204020203" pitchFamily="34" charset="0"/>
                  <a:sym typeface="Calibri" pitchFamily="34" charset="0"/>
                </a:rPr>
                <a:t>    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9F220418-77D8-4686-B573-E142C82B80BA}"/>
              </a:ext>
            </a:extLst>
          </p:cNvPr>
          <p:cNvGrpSpPr/>
          <p:nvPr/>
        </p:nvGrpSpPr>
        <p:grpSpPr>
          <a:xfrm>
            <a:off x="4893897" y="3349086"/>
            <a:ext cx="3615067" cy="3362247"/>
            <a:chOff x="5097797" y="2829224"/>
            <a:chExt cx="3590217" cy="3394758"/>
          </a:xfrm>
        </p:grpSpPr>
        <p:sp>
          <p:nvSpPr>
            <p:cNvPr id="9" name="Title 2">
              <a:extLst>
                <a:ext uri="{FF2B5EF4-FFF2-40B4-BE49-F238E27FC236}">
                  <a16:creationId xmlns="" xmlns:a16="http://schemas.microsoft.com/office/drawing/2014/main" id="{88E57A1A-E07D-4669-B44F-78C06B98E60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718710" y="3647617"/>
              <a:ext cx="1508035" cy="488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>
              <a:lvl1pPr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199" b="1" kern="1200">
                  <a:solidFill>
                    <a:srgbClr val="00508F"/>
                  </a:solidFill>
                  <a:latin typeface="+mj-lt"/>
                  <a:ea typeface="+mj-ea"/>
                  <a:cs typeface="+mj-cs"/>
                </a:defRPr>
              </a:lvl1pPr>
              <a:lvl2pPr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 Light" pitchFamily="34" charset="0"/>
                </a:defRPr>
              </a:lvl2pPr>
              <a:lvl3pPr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 Light" pitchFamily="34" charset="0"/>
                </a:defRPr>
              </a:lvl3pPr>
              <a:lvl4pPr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 Light" pitchFamily="34" charset="0"/>
                </a:defRPr>
              </a:lvl4pPr>
              <a:lvl5pPr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 Light" pitchFamily="34" charset="0"/>
                </a:defRPr>
              </a:lvl5pPr>
              <a:lvl6pPr marL="4572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 Light" pitchFamily="34" charset="0"/>
                </a:defRPr>
              </a:lvl6pPr>
              <a:lvl7pPr marL="9144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 Light" pitchFamily="34" charset="0"/>
                </a:defRPr>
              </a:lvl7pPr>
              <a:lvl8pPr marL="13716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 Light" pitchFamily="34" charset="0"/>
                </a:defRPr>
              </a:lvl8pPr>
              <a:lvl9pPr marL="18288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 Light" pitchFamily="34" charset="0"/>
                </a:defRPr>
              </a:lvl9pPr>
            </a:lstStyle>
            <a:p>
              <a:pPr algn="ctr"/>
              <a:r>
                <a:rPr lang="id-ID" sz="1400" dirty="0">
                  <a:solidFill>
                    <a:schemeClr val="accent5">
                      <a:lumMod val="75000"/>
                    </a:schemeClr>
                  </a:solidFill>
                  <a:latin typeface="Century Gothic" panose="020B0502020202020204" pitchFamily="34" charset="0"/>
                </a:rPr>
                <a:t>PNS </a:t>
              </a:r>
              <a:r>
                <a:rPr lang="en-US" sz="1400" dirty="0">
                  <a:solidFill>
                    <a:schemeClr val="accent5">
                      <a:lumMod val="75000"/>
                    </a:schemeClr>
                  </a:solidFill>
                  <a:latin typeface="Century Gothic" panose="020B0502020202020204" pitchFamily="34" charset="0"/>
                </a:rPr>
                <a:t>DAERAH</a:t>
              </a:r>
            </a:p>
            <a:p>
              <a:pPr algn="ctr"/>
              <a:r>
                <a:rPr lang="en-US" sz="1200" b="0" dirty="0" err="1">
                  <a:solidFill>
                    <a:schemeClr val="accent5">
                      <a:lumMod val="75000"/>
                    </a:schemeClr>
                  </a:solidFill>
                  <a:latin typeface="Century Gothic" panose="020B0502020202020204" pitchFamily="34" charset="0"/>
                </a:rPr>
                <a:t>berdasarkan</a:t>
              </a:r>
              <a:r>
                <a:rPr lang="en-US" sz="1200" b="0" dirty="0">
                  <a:solidFill>
                    <a:schemeClr val="accent5">
                      <a:lumMod val="75000"/>
                    </a:schemeClr>
                  </a:solidFill>
                  <a:latin typeface="Century Gothic" panose="020B0502020202020204" pitchFamily="34" charset="0"/>
                </a:rPr>
                <a:t> </a:t>
              </a:r>
              <a:r>
                <a:rPr lang="en-US" sz="1200" b="0" dirty="0" err="1">
                  <a:solidFill>
                    <a:schemeClr val="accent5">
                      <a:lumMod val="75000"/>
                    </a:schemeClr>
                  </a:solidFill>
                  <a:latin typeface="Century Gothic" panose="020B0502020202020204" pitchFamily="34" charset="0"/>
                </a:rPr>
                <a:t>Pendidikan</a:t>
              </a:r>
              <a:r>
                <a:rPr lang="en-US" sz="1200" b="0" dirty="0">
                  <a:solidFill>
                    <a:schemeClr val="accent5">
                      <a:lumMod val="75000"/>
                    </a:schemeClr>
                  </a:solidFill>
                  <a:latin typeface="Century Gothic" panose="020B0502020202020204" pitchFamily="34" charset="0"/>
                </a:rPr>
                <a:t> (% </a:t>
              </a:r>
              <a:r>
                <a:rPr lang="en-US" sz="1200" b="0" dirty="0" err="1">
                  <a:solidFill>
                    <a:schemeClr val="accent5">
                      <a:lumMod val="75000"/>
                    </a:schemeClr>
                  </a:solidFill>
                  <a:latin typeface="Century Gothic" panose="020B0502020202020204" pitchFamily="34" charset="0"/>
                </a:rPr>
                <a:t>dari</a:t>
              </a:r>
              <a:r>
                <a:rPr lang="en-US" sz="1200" b="0" dirty="0">
                  <a:solidFill>
                    <a:schemeClr val="accent5">
                      <a:lumMod val="75000"/>
                    </a:schemeClr>
                  </a:solidFill>
                  <a:latin typeface="Century Gothic" panose="020B0502020202020204" pitchFamily="34" charset="0"/>
                </a:rPr>
                <a:t> total </a:t>
              </a:r>
              <a:r>
                <a:rPr lang="en-US" sz="1200" b="0" dirty="0" err="1">
                  <a:solidFill>
                    <a:schemeClr val="accent5">
                      <a:lumMod val="75000"/>
                    </a:schemeClr>
                  </a:solidFill>
                  <a:latin typeface="Century Gothic" panose="020B0502020202020204" pitchFamily="34" charset="0"/>
                </a:rPr>
                <a:t>daerah</a:t>
              </a:r>
              <a:r>
                <a:rPr lang="en-US" sz="1200" b="0" dirty="0">
                  <a:solidFill>
                    <a:schemeClr val="accent5">
                      <a:lumMod val="75000"/>
                    </a:schemeClr>
                  </a:solidFill>
                  <a:latin typeface="Century Gothic" panose="020B0502020202020204" pitchFamily="34" charset="0"/>
                </a:rPr>
                <a:t>) </a:t>
              </a:r>
            </a:p>
          </p:txBody>
        </p:sp>
        <p:graphicFrame>
          <p:nvGraphicFramePr>
            <p:cNvPr id="10" name="Chart 9">
              <a:extLst>
                <a:ext uri="{FF2B5EF4-FFF2-40B4-BE49-F238E27FC236}">
                  <a16:creationId xmlns="" xmlns:a16="http://schemas.microsoft.com/office/drawing/2014/main" id="{EB46AAD4-22E9-4B83-8FDE-94B64EB3CDF4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5097797" y="2829224"/>
            <a:ext cx="3590217" cy="339475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11" name="Group 10">
            <a:extLst>
              <a:ext uri="{FF2B5EF4-FFF2-40B4-BE49-F238E27FC236}">
                <a16:creationId xmlns="" xmlns:a16="http://schemas.microsoft.com/office/drawing/2014/main" id="{44199EA1-1155-41D4-948D-D983E488FBC8}"/>
              </a:ext>
            </a:extLst>
          </p:cNvPr>
          <p:cNvGrpSpPr/>
          <p:nvPr/>
        </p:nvGrpSpPr>
        <p:grpSpPr>
          <a:xfrm>
            <a:off x="288006" y="3560257"/>
            <a:ext cx="2944085" cy="3190157"/>
            <a:chOff x="242847" y="2394742"/>
            <a:chExt cx="5470575" cy="4234425"/>
          </a:xfrm>
        </p:grpSpPr>
        <p:graphicFrame>
          <p:nvGraphicFramePr>
            <p:cNvPr id="12" name="Chart 11">
              <a:extLst>
                <a:ext uri="{FF2B5EF4-FFF2-40B4-BE49-F238E27FC236}">
                  <a16:creationId xmlns="" xmlns:a16="http://schemas.microsoft.com/office/drawing/2014/main" id="{D3787949-EA8D-4484-BCC5-1A51950405D4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242847" y="2394742"/>
            <a:ext cx="5470575" cy="423442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3" name="Title 2">
              <a:extLst>
                <a:ext uri="{FF2B5EF4-FFF2-40B4-BE49-F238E27FC236}">
                  <a16:creationId xmlns="" xmlns:a16="http://schemas.microsoft.com/office/drawing/2014/main" id="{29E1369C-5B60-49DA-970C-03C988F0A87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15386" y="3039558"/>
              <a:ext cx="2257774" cy="873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>
              <a:lvl1pPr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199" b="1" kern="1200">
                  <a:solidFill>
                    <a:srgbClr val="00508F"/>
                  </a:solidFill>
                  <a:latin typeface="+mj-lt"/>
                  <a:ea typeface="+mj-ea"/>
                  <a:cs typeface="+mj-cs"/>
                </a:defRPr>
              </a:lvl1pPr>
              <a:lvl2pPr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 Light" pitchFamily="34" charset="0"/>
                </a:defRPr>
              </a:lvl2pPr>
              <a:lvl3pPr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 Light" pitchFamily="34" charset="0"/>
                </a:defRPr>
              </a:lvl3pPr>
              <a:lvl4pPr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 Light" pitchFamily="34" charset="0"/>
                </a:defRPr>
              </a:lvl4pPr>
              <a:lvl5pPr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 Light" pitchFamily="34" charset="0"/>
                </a:defRPr>
              </a:lvl5pPr>
              <a:lvl6pPr marL="4572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 Light" pitchFamily="34" charset="0"/>
                </a:defRPr>
              </a:lvl6pPr>
              <a:lvl7pPr marL="9144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 Light" pitchFamily="34" charset="0"/>
                </a:defRPr>
              </a:lvl7pPr>
              <a:lvl8pPr marL="13716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 Light" pitchFamily="34" charset="0"/>
                </a:defRPr>
              </a:lvl8pPr>
              <a:lvl9pPr marL="18288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 Light" pitchFamily="34" charset="0"/>
                </a:defRPr>
              </a:lvl9pPr>
            </a:lstStyle>
            <a:p>
              <a:pPr algn="ctr"/>
              <a:r>
                <a:rPr lang="id-ID" sz="1400" dirty="0">
                  <a:solidFill>
                    <a:schemeClr val="accent5">
                      <a:lumMod val="50000"/>
                    </a:schemeClr>
                  </a:solidFill>
                  <a:latin typeface="Century Gothic" panose="020B0502020202020204" pitchFamily="34" charset="0"/>
                </a:rPr>
                <a:t>PNS</a:t>
              </a:r>
              <a:r>
                <a:rPr lang="en-US" sz="1400" dirty="0">
                  <a:solidFill>
                    <a:schemeClr val="accent5">
                      <a:lumMod val="50000"/>
                    </a:schemeClr>
                  </a:solidFill>
                  <a:latin typeface="Century Gothic" panose="020B0502020202020204" pitchFamily="34" charset="0"/>
                </a:rPr>
                <a:t> PUSAT </a:t>
              </a:r>
            </a:p>
            <a:p>
              <a:pPr algn="ctr"/>
              <a:r>
                <a:rPr lang="en-US" sz="1000" b="0" dirty="0" err="1">
                  <a:solidFill>
                    <a:schemeClr val="accent5">
                      <a:lumMod val="50000"/>
                    </a:schemeClr>
                  </a:solidFill>
                  <a:latin typeface="Century Gothic" panose="020B0502020202020204" pitchFamily="34" charset="0"/>
                </a:rPr>
                <a:t>berdasarkan</a:t>
              </a:r>
              <a:r>
                <a:rPr lang="en-US" sz="1000" b="0" dirty="0">
                  <a:solidFill>
                    <a:schemeClr val="accent5">
                      <a:lumMod val="50000"/>
                    </a:schemeClr>
                  </a:solidFill>
                  <a:latin typeface="Century Gothic" panose="020B0502020202020204" pitchFamily="34" charset="0"/>
                </a:rPr>
                <a:t> </a:t>
              </a:r>
              <a:r>
                <a:rPr lang="en-US" sz="1000" b="0" dirty="0" err="1">
                  <a:solidFill>
                    <a:schemeClr val="accent5">
                      <a:lumMod val="50000"/>
                    </a:schemeClr>
                  </a:solidFill>
                  <a:latin typeface="Century Gothic" panose="020B0502020202020204" pitchFamily="34" charset="0"/>
                </a:rPr>
                <a:t>Pendidikan</a:t>
              </a:r>
              <a:r>
                <a:rPr lang="en-US" sz="1000" b="0" dirty="0">
                  <a:solidFill>
                    <a:schemeClr val="accent5">
                      <a:lumMod val="50000"/>
                    </a:schemeClr>
                  </a:solidFill>
                  <a:latin typeface="Century Gothic" panose="020B0502020202020204" pitchFamily="34" charset="0"/>
                </a:rPr>
                <a:t> (% </a:t>
              </a:r>
              <a:r>
                <a:rPr lang="en-US" sz="1000" b="0" dirty="0" err="1">
                  <a:solidFill>
                    <a:schemeClr val="accent5">
                      <a:lumMod val="50000"/>
                    </a:schemeClr>
                  </a:solidFill>
                  <a:latin typeface="Century Gothic" panose="020B0502020202020204" pitchFamily="34" charset="0"/>
                </a:rPr>
                <a:t>dari</a:t>
              </a:r>
              <a:r>
                <a:rPr lang="en-US" sz="1000" b="0" dirty="0">
                  <a:solidFill>
                    <a:schemeClr val="accent5">
                      <a:lumMod val="50000"/>
                    </a:schemeClr>
                  </a:solidFill>
                  <a:latin typeface="Century Gothic" panose="020B0502020202020204" pitchFamily="34" charset="0"/>
                </a:rPr>
                <a:t> </a:t>
              </a:r>
              <a:endParaRPr lang="id-ID" sz="1000" b="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endParaRPr>
            </a:p>
            <a:p>
              <a:pPr algn="ctr"/>
              <a:r>
                <a:rPr lang="en-US" sz="1000" b="0" dirty="0">
                  <a:solidFill>
                    <a:schemeClr val="accent5">
                      <a:lumMod val="50000"/>
                    </a:schemeClr>
                  </a:solidFill>
                  <a:latin typeface="Century Gothic" panose="020B0502020202020204" pitchFamily="34" charset="0"/>
                </a:rPr>
                <a:t>total </a:t>
              </a:r>
              <a:r>
                <a:rPr lang="en-US" sz="1000" b="0" dirty="0" err="1">
                  <a:solidFill>
                    <a:schemeClr val="accent5">
                      <a:lumMod val="50000"/>
                    </a:schemeClr>
                  </a:solidFill>
                  <a:latin typeface="Century Gothic" panose="020B0502020202020204" pitchFamily="34" charset="0"/>
                </a:rPr>
                <a:t>pusat</a:t>
              </a:r>
              <a:r>
                <a:rPr lang="en-US" sz="1000" b="0" dirty="0">
                  <a:solidFill>
                    <a:schemeClr val="accent5">
                      <a:lumMod val="50000"/>
                    </a:schemeClr>
                  </a:solidFill>
                  <a:latin typeface="Century Gothic" panose="020B0502020202020204" pitchFamily="34" charset="0"/>
                </a:rPr>
                <a:t>) </a:t>
              </a: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404419D9-72E9-41B6-928D-70D07DEB6D7D}"/>
              </a:ext>
            </a:extLst>
          </p:cNvPr>
          <p:cNvSpPr txBox="1"/>
          <p:nvPr/>
        </p:nvSpPr>
        <p:spPr>
          <a:xfrm>
            <a:off x="225807" y="2977825"/>
            <a:ext cx="21507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050" dirty="0"/>
              <a:t>Sumber: BKN, Desember 2018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E47DB774-E70B-420B-B272-B8EA13C01E8F}"/>
              </a:ext>
            </a:extLst>
          </p:cNvPr>
          <p:cNvSpPr txBox="1"/>
          <p:nvPr/>
        </p:nvSpPr>
        <p:spPr>
          <a:xfrm>
            <a:off x="9092915" y="6569855"/>
            <a:ext cx="227558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1050" dirty="0"/>
              <a:t>Sumber: BKN, Desember 2018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="" xmlns:a16="http://schemas.microsoft.com/office/drawing/2014/main" id="{84D6E6FE-4101-43B1-9183-4970C44A452C}"/>
              </a:ext>
            </a:extLst>
          </p:cNvPr>
          <p:cNvGrpSpPr/>
          <p:nvPr/>
        </p:nvGrpSpPr>
        <p:grpSpPr>
          <a:xfrm>
            <a:off x="8143875" y="3803526"/>
            <a:ext cx="3684960" cy="2793022"/>
            <a:chOff x="8098185" y="1336585"/>
            <a:chExt cx="4196991" cy="3257953"/>
          </a:xfrm>
        </p:grpSpPr>
        <p:pic>
          <p:nvPicPr>
            <p:cNvPr id="27" name="Content Placeholder 6">
              <a:extLst>
                <a:ext uri="{FF2B5EF4-FFF2-40B4-BE49-F238E27FC236}">
                  <a16:creationId xmlns="" xmlns:a16="http://schemas.microsoft.com/office/drawing/2014/main" id="{7F7A8C34-2293-46E5-9D32-89D4E703807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751865" y="1336585"/>
              <a:ext cx="982393" cy="982393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="" xmlns:a16="http://schemas.microsoft.com/office/drawing/2014/main" id="{650334A3-A3C9-4D9F-BF52-32DC48673222}"/>
                </a:ext>
              </a:extLst>
            </p:cNvPr>
            <p:cNvSpPr txBox="1"/>
            <p:nvPr/>
          </p:nvSpPr>
          <p:spPr>
            <a:xfrm>
              <a:off x="8098185" y="2294297"/>
              <a:ext cx="2161821" cy="8616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400" b="1" dirty="0">
                  <a:solidFill>
                    <a:srgbClr val="1F4E79"/>
                  </a:solidFill>
                </a:rPr>
                <a:t>Kelompok 20-40 Tahun</a:t>
              </a:r>
            </a:p>
            <a:p>
              <a:pPr algn="ctr"/>
              <a:r>
                <a:rPr lang="id-ID" sz="1600" b="1" dirty="0">
                  <a:solidFill>
                    <a:schemeClr val="accent1">
                      <a:lumMod val="75000"/>
                    </a:schemeClr>
                  </a:solidFill>
                </a:rPr>
                <a:t>32,7%</a:t>
              </a:r>
              <a:r>
                <a:rPr lang="id-ID" sz="1200" b="1" dirty="0">
                  <a:solidFill>
                    <a:schemeClr val="accent1">
                      <a:lumMod val="75000"/>
                    </a:schemeClr>
                  </a:solidFill>
                </a:rPr>
                <a:t> </a:t>
              </a:r>
            </a:p>
            <a:p>
              <a:pPr algn="ctr"/>
              <a:r>
                <a:rPr lang="id-ID" sz="1200" b="1" dirty="0">
                  <a:solidFill>
                    <a:schemeClr val="accent1">
                      <a:lumMod val="75000"/>
                    </a:schemeClr>
                  </a:solidFill>
                </a:rPr>
                <a:t>(1,368,659 jiwa)</a:t>
              </a:r>
            </a:p>
          </p:txBody>
        </p:sp>
        <p:pic>
          <p:nvPicPr>
            <p:cNvPr id="29" name="Picture 28">
              <a:extLst>
                <a:ext uri="{FF2B5EF4-FFF2-40B4-BE49-F238E27FC236}">
                  <a16:creationId xmlns="" xmlns:a16="http://schemas.microsoft.com/office/drawing/2014/main" id="{726FFE6E-CB15-4A14-86FB-EF656B76743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833972" y="1396115"/>
              <a:ext cx="860199" cy="860200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="" xmlns:a16="http://schemas.microsoft.com/office/drawing/2014/main" id="{0114F472-A4B3-4A0B-A630-D38521D8B3DC}"/>
                </a:ext>
              </a:extLst>
            </p:cNvPr>
            <p:cNvSpPr txBox="1"/>
            <p:nvPr/>
          </p:nvSpPr>
          <p:spPr>
            <a:xfrm>
              <a:off x="10241943" y="2281790"/>
              <a:ext cx="2053233" cy="8189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400" b="1" dirty="0">
                  <a:solidFill>
                    <a:srgbClr val="FF0000"/>
                  </a:solidFill>
                </a:rPr>
                <a:t>Kelompok 41-60 Tahun</a:t>
              </a:r>
            </a:p>
            <a:p>
              <a:pPr algn="ctr"/>
              <a:r>
                <a:rPr lang="id-ID" sz="1600" b="1" dirty="0">
                  <a:solidFill>
                    <a:srgbClr val="FF0000"/>
                  </a:solidFill>
                </a:rPr>
                <a:t>67,0%</a:t>
              </a:r>
              <a:r>
                <a:rPr lang="id-ID" sz="1200" b="1" dirty="0">
                  <a:solidFill>
                    <a:srgbClr val="FF0000"/>
                  </a:solidFill>
                </a:rPr>
                <a:t> </a:t>
              </a:r>
            </a:p>
            <a:p>
              <a:pPr algn="ctr"/>
              <a:r>
                <a:rPr lang="id-ID" sz="1200" b="1" dirty="0">
                  <a:solidFill>
                    <a:srgbClr val="FF0000"/>
                  </a:solidFill>
                </a:rPr>
                <a:t>(2,804,287 jiwa)</a:t>
              </a:r>
            </a:p>
          </p:txBody>
        </p:sp>
        <p:pic>
          <p:nvPicPr>
            <p:cNvPr id="31" name="Picture 30">
              <a:extLst>
                <a:ext uri="{FF2B5EF4-FFF2-40B4-BE49-F238E27FC236}">
                  <a16:creationId xmlns="" xmlns:a16="http://schemas.microsoft.com/office/drawing/2014/main" id="{A91AF703-11BA-45D4-AA6E-DD2EEB43FF0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864638" y="3153211"/>
              <a:ext cx="790731" cy="790732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="" xmlns:a16="http://schemas.microsoft.com/office/drawing/2014/main" id="{7FD558B2-6E30-47B6-B5BC-59C27F8BF8A2}"/>
                </a:ext>
              </a:extLst>
            </p:cNvPr>
            <p:cNvSpPr txBox="1"/>
            <p:nvPr/>
          </p:nvSpPr>
          <p:spPr>
            <a:xfrm>
              <a:off x="8898861" y="3984222"/>
              <a:ext cx="2686163" cy="6103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400" b="1" dirty="0">
                  <a:solidFill>
                    <a:srgbClr val="1F4E79"/>
                  </a:solidFill>
                </a:rPr>
                <a:t>Kelompok &gt;60 Tahun</a:t>
              </a:r>
              <a:r>
                <a:rPr lang="en-US" sz="1400" b="1" dirty="0">
                  <a:solidFill>
                    <a:srgbClr val="1F4E79"/>
                  </a:solidFill>
                </a:rPr>
                <a:t> (</a:t>
              </a:r>
              <a:r>
                <a:rPr lang="id-ID" sz="1600" b="1" dirty="0">
                  <a:solidFill>
                    <a:schemeClr val="accent1">
                      <a:lumMod val="75000"/>
                    </a:schemeClr>
                  </a:solidFill>
                </a:rPr>
                <a:t>0,3%</a:t>
              </a:r>
              <a:r>
                <a:rPr lang="en-US" sz="1600" b="1" dirty="0">
                  <a:solidFill>
                    <a:schemeClr val="accent1">
                      <a:lumMod val="75000"/>
                    </a:schemeClr>
                  </a:solidFill>
                </a:rPr>
                <a:t>)</a:t>
              </a:r>
              <a:r>
                <a:rPr lang="id-ID" sz="1200" b="1" dirty="0">
                  <a:solidFill>
                    <a:schemeClr val="accent1">
                      <a:lumMod val="75000"/>
                    </a:schemeClr>
                  </a:solidFill>
                </a:rPr>
                <a:t> </a:t>
              </a:r>
            </a:p>
            <a:p>
              <a:pPr algn="ctr"/>
              <a:r>
                <a:rPr lang="id-ID" sz="1200" b="1" dirty="0">
                  <a:solidFill>
                    <a:schemeClr val="accent1">
                      <a:lumMod val="75000"/>
                    </a:schemeClr>
                  </a:solidFill>
                </a:rPr>
                <a:t>(12,557 jiwa)</a:t>
              </a: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8241B851-D0F1-412B-801E-325884E2023D}"/>
              </a:ext>
            </a:extLst>
          </p:cNvPr>
          <p:cNvSpPr txBox="1"/>
          <p:nvPr/>
        </p:nvSpPr>
        <p:spPr>
          <a:xfrm>
            <a:off x="9299363" y="2861893"/>
            <a:ext cx="1624163" cy="30777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id-ID" sz="1400" b="1" dirty="0">
                <a:solidFill>
                  <a:srgbClr val="1F4E79"/>
                </a:solidFill>
                <a:latin typeface="Century Gothic" panose="020B0502020202020204" pitchFamily="34" charset="0"/>
              </a:rPr>
              <a:t>Kelompok Umur</a:t>
            </a:r>
            <a:r>
              <a:rPr lang="en-GB" sz="1400" b="1" dirty="0">
                <a:solidFill>
                  <a:srgbClr val="1F4E79"/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="" xmlns:a16="http://schemas.microsoft.com/office/drawing/2014/main" id="{D78C7A2F-EDD4-4BC1-8C1E-37C72D5DE1EA}"/>
              </a:ext>
            </a:extLst>
          </p:cNvPr>
          <p:cNvSpPr txBox="1"/>
          <p:nvPr/>
        </p:nvSpPr>
        <p:spPr>
          <a:xfrm>
            <a:off x="3563766" y="3988799"/>
            <a:ext cx="1175750" cy="30777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d-ID" sz="1400" b="1" dirty="0">
                <a:solidFill>
                  <a:srgbClr val="1F4E79"/>
                </a:solidFill>
                <a:latin typeface="Century Gothic" panose="020B0502020202020204" pitchFamily="34" charset="0"/>
              </a:rPr>
              <a:t>Pendidikan</a:t>
            </a:r>
            <a:endParaRPr lang="en-GB" sz="1400" b="1" dirty="0">
              <a:solidFill>
                <a:srgbClr val="1F4E79"/>
              </a:solidFill>
              <a:latin typeface="Century Gothic" panose="020B0502020202020204" pitchFamily="34" charset="0"/>
            </a:endParaRPr>
          </a:p>
        </p:txBody>
      </p:sp>
      <p:sp>
        <p:nvSpPr>
          <p:cNvPr id="35" name="Right Arrow 9">
            <a:extLst>
              <a:ext uri="{FF2B5EF4-FFF2-40B4-BE49-F238E27FC236}">
                <a16:creationId xmlns="" xmlns:a16="http://schemas.microsoft.com/office/drawing/2014/main" id="{BC35852E-6051-47C9-A7D3-CBFD63249E9B}"/>
              </a:ext>
            </a:extLst>
          </p:cNvPr>
          <p:cNvSpPr/>
          <p:nvPr/>
        </p:nvSpPr>
        <p:spPr>
          <a:xfrm>
            <a:off x="3251607" y="5030211"/>
            <a:ext cx="283234" cy="346947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6" name="Right Arrow 66">
            <a:extLst>
              <a:ext uri="{FF2B5EF4-FFF2-40B4-BE49-F238E27FC236}">
                <a16:creationId xmlns="" xmlns:a16="http://schemas.microsoft.com/office/drawing/2014/main" id="{44D10514-A092-424B-93BA-A6D60D5EEBA2}"/>
              </a:ext>
            </a:extLst>
          </p:cNvPr>
          <p:cNvSpPr/>
          <p:nvPr/>
        </p:nvSpPr>
        <p:spPr>
          <a:xfrm rot="10800000">
            <a:off x="4769528" y="5030211"/>
            <a:ext cx="296821" cy="368965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D1B60AD5-1A8E-4158-BAE8-53DA3645572C}"/>
              </a:ext>
            </a:extLst>
          </p:cNvPr>
          <p:cNvSpPr txBox="1"/>
          <p:nvPr/>
        </p:nvSpPr>
        <p:spPr>
          <a:xfrm>
            <a:off x="3563766" y="4344165"/>
            <a:ext cx="1179986" cy="18158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d-ID" sz="1400" dirty="0">
                <a:solidFill>
                  <a:srgbClr val="002060"/>
                </a:solidFill>
              </a:rPr>
              <a:t>PNS Pusat dan Daerah didominasi </a:t>
            </a:r>
          </a:p>
          <a:p>
            <a:pPr algn="ctr"/>
            <a:r>
              <a:rPr lang="id-ID" sz="1400" b="1" dirty="0">
                <a:solidFill>
                  <a:srgbClr val="002060"/>
                </a:solidFill>
              </a:rPr>
              <a:t>SMA-S1 </a:t>
            </a:r>
          </a:p>
          <a:p>
            <a:pPr algn="ctr"/>
            <a:r>
              <a:rPr lang="id-ID" sz="1400" b="1" dirty="0">
                <a:solidFill>
                  <a:srgbClr val="002060"/>
                </a:solidFill>
              </a:rPr>
              <a:t>(Pusat 77,96%; Daerah 91,37%)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EF158732-B00F-40CB-8F69-7664D02B6902}"/>
              </a:ext>
            </a:extLst>
          </p:cNvPr>
          <p:cNvSpPr txBox="1"/>
          <p:nvPr/>
        </p:nvSpPr>
        <p:spPr>
          <a:xfrm>
            <a:off x="8328626" y="3227060"/>
            <a:ext cx="3476144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d-ID" sz="1200" dirty="0">
                <a:solidFill>
                  <a:srgbClr val="002060"/>
                </a:solidFill>
              </a:rPr>
              <a:t>PNS menghadapi </a:t>
            </a:r>
            <a:r>
              <a:rPr lang="id-ID" sz="1200" i="1" dirty="0">
                <a:solidFill>
                  <a:srgbClr val="002060"/>
                </a:solidFill>
              </a:rPr>
              <a:t>Aging Population</a:t>
            </a:r>
            <a:r>
              <a:rPr lang="id-ID" sz="1200" dirty="0">
                <a:solidFill>
                  <a:srgbClr val="002060"/>
                </a:solidFill>
              </a:rPr>
              <a:t> ditandai dengan </a:t>
            </a:r>
            <a:r>
              <a:rPr lang="id-ID" sz="1200" b="1" dirty="0">
                <a:solidFill>
                  <a:srgbClr val="002060"/>
                </a:solidFill>
              </a:rPr>
              <a:t>tingginya PNS kelompok umur 41-60 tahun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="" xmlns:a16="http://schemas.microsoft.com/office/drawing/2014/main" id="{86364A71-104D-44B8-A920-FDC7C616F853}"/>
              </a:ext>
            </a:extLst>
          </p:cNvPr>
          <p:cNvGrpSpPr/>
          <p:nvPr/>
        </p:nvGrpSpPr>
        <p:grpSpPr>
          <a:xfrm>
            <a:off x="4213202" y="1289951"/>
            <a:ext cx="6747965" cy="1579279"/>
            <a:chOff x="4383685" y="1385926"/>
            <a:chExt cx="6747965" cy="1579279"/>
          </a:xfrm>
        </p:grpSpPr>
        <p:grpSp>
          <p:nvGrpSpPr>
            <p:cNvPr id="14" name="Group 13">
              <a:extLst>
                <a:ext uri="{FF2B5EF4-FFF2-40B4-BE49-F238E27FC236}">
                  <a16:creationId xmlns="" xmlns:a16="http://schemas.microsoft.com/office/drawing/2014/main" id="{68EAC025-741D-443C-A247-A813CAF39F07}"/>
                </a:ext>
              </a:extLst>
            </p:cNvPr>
            <p:cNvGrpSpPr/>
            <p:nvPr/>
          </p:nvGrpSpPr>
          <p:grpSpPr>
            <a:xfrm>
              <a:off x="4383685" y="1386154"/>
              <a:ext cx="6747965" cy="1579051"/>
              <a:chOff x="5191278" y="891367"/>
              <a:chExt cx="7484850" cy="1598615"/>
            </a:xfrm>
          </p:grpSpPr>
          <p:pic>
            <p:nvPicPr>
              <p:cNvPr id="15" name="Picture 14">
                <a:extLst>
                  <a:ext uri="{FF2B5EF4-FFF2-40B4-BE49-F238E27FC236}">
                    <a16:creationId xmlns="" xmlns:a16="http://schemas.microsoft.com/office/drawing/2014/main" id="{3E00004D-A678-4784-A3A7-BE7174BFA1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47987" y="1300922"/>
                <a:ext cx="517443" cy="517578"/>
              </a:xfrm>
              <a:prstGeom prst="rect">
                <a:avLst/>
              </a:prstGeom>
            </p:spPr>
          </p:pic>
          <p:sp>
            <p:nvSpPr>
              <p:cNvPr id="16" name="TextBox 15">
                <a:extLst>
                  <a:ext uri="{FF2B5EF4-FFF2-40B4-BE49-F238E27FC236}">
                    <a16:creationId xmlns="" xmlns:a16="http://schemas.microsoft.com/office/drawing/2014/main" id="{2DC66BC3-B98C-4818-91E7-44424E1D25AC}"/>
                  </a:ext>
                </a:extLst>
              </p:cNvPr>
              <p:cNvSpPr txBox="1"/>
              <p:nvPr/>
            </p:nvSpPr>
            <p:spPr>
              <a:xfrm>
                <a:off x="5191279" y="891367"/>
                <a:ext cx="1482146" cy="31159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400" b="1" dirty="0" err="1">
                    <a:solidFill>
                      <a:srgbClr val="1F4E79"/>
                    </a:solidFill>
                    <a:latin typeface="Century Gothic" panose="020B0502020202020204" pitchFamily="34" charset="0"/>
                  </a:rPr>
                  <a:t>Jenis</a:t>
                </a:r>
                <a:r>
                  <a:rPr lang="en-GB" sz="1400" b="1" dirty="0">
                    <a:solidFill>
                      <a:srgbClr val="1F4E79"/>
                    </a:solidFill>
                    <a:latin typeface="Century Gothic" panose="020B0502020202020204" pitchFamily="34" charset="0"/>
                  </a:rPr>
                  <a:t> </a:t>
                </a:r>
                <a:r>
                  <a:rPr lang="en-GB" sz="1400" b="1" dirty="0" err="1">
                    <a:solidFill>
                      <a:srgbClr val="1F4E79"/>
                    </a:solidFill>
                    <a:latin typeface="Century Gothic" panose="020B0502020202020204" pitchFamily="34" charset="0"/>
                  </a:rPr>
                  <a:t>Profesi</a:t>
                </a:r>
                <a:r>
                  <a:rPr lang="en-GB" sz="1400" b="1" dirty="0">
                    <a:solidFill>
                      <a:srgbClr val="1F4E79"/>
                    </a:solidFill>
                    <a:latin typeface="Century Gothic" panose="020B0502020202020204" pitchFamily="34" charset="0"/>
                  </a:rPr>
                  <a:t> 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="" xmlns:a16="http://schemas.microsoft.com/office/drawing/2014/main" id="{AE578E2C-E0CC-4A86-8C5E-CB72BEA8CFD0}"/>
                  </a:ext>
                </a:extLst>
              </p:cNvPr>
              <p:cNvSpPr txBox="1"/>
              <p:nvPr/>
            </p:nvSpPr>
            <p:spPr>
              <a:xfrm>
                <a:off x="5752428" y="1468006"/>
                <a:ext cx="1899316" cy="8724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spcAft>
                    <a:spcPts val="1200"/>
                  </a:spcAft>
                </a:pPr>
                <a:r>
                  <a:rPr lang="en-GB" sz="2000" b="1" dirty="0">
                    <a:latin typeface="Century Gothic" panose="020B0502020202020204" pitchFamily="34" charset="0"/>
                  </a:rPr>
                  <a:t>38 % </a:t>
                </a:r>
                <a:r>
                  <a:rPr lang="en-GB" sz="1200" dirty="0" err="1">
                    <a:latin typeface="Century Gothic" panose="020B0502020202020204" pitchFamily="34" charset="0"/>
                  </a:rPr>
                  <a:t>Administrasi</a:t>
                </a:r>
                <a:endParaRPr lang="en-GB" sz="1400" dirty="0">
                  <a:latin typeface="Century Gothic" panose="020B0502020202020204" pitchFamily="34" charset="0"/>
                </a:endParaRPr>
              </a:p>
              <a:p>
                <a:pPr>
                  <a:spcAft>
                    <a:spcPts val="1200"/>
                  </a:spcAft>
                </a:pPr>
                <a:r>
                  <a:rPr lang="en-GB" sz="2000" b="1" dirty="0">
                    <a:latin typeface="Century Gothic" panose="020B0502020202020204" pitchFamily="34" charset="0"/>
                  </a:rPr>
                  <a:t>3</a:t>
                </a:r>
                <a:r>
                  <a:rPr lang="id-ID" sz="2000" b="1" dirty="0">
                    <a:latin typeface="Century Gothic" panose="020B0502020202020204" pitchFamily="34" charset="0"/>
                  </a:rPr>
                  <a:t>8</a:t>
                </a:r>
                <a:r>
                  <a:rPr lang="en-GB" sz="2000" b="1" dirty="0">
                    <a:latin typeface="Century Gothic" panose="020B0502020202020204" pitchFamily="34" charset="0"/>
                  </a:rPr>
                  <a:t> % </a:t>
                </a:r>
                <a:r>
                  <a:rPr lang="en-GB" sz="1200" dirty="0">
                    <a:latin typeface="Century Gothic" panose="020B0502020202020204" pitchFamily="34" charset="0"/>
                  </a:rPr>
                  <a:t>Guru</a:t>
                </a:r>
                <a:endParaRPr lang="en-GB" sz="1400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="" xmlns:a16="http://schemas.microsoft.com/office/drawing/2014/main" id="{016BA8C6-8F24-42F5-85B4-61F7D0884B6A}"/>
                  </a:ext>
                </a:extLst>
              </p:cNvPr>
              <p:cNvSpPr/>
              <p:nvPr/>
            </p:nvSpPr>
            <p:spPr>
              <a:xfrm>
                <a:off x="8216150" y="1375248"/>
                <a:ext cx="2057944" cy="9347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1200"/>
                  </a:spcAft>
                </a:pPr>
                <a:r>
                  <a:rPr lang="id-ID" sz="2000" b="1" dirty="0">
                    <a:latin typeface="Century Gothic" panose="020B0502020202020204" pitchFamily="34" charset="0"/>
                  </a:rPr>
                  <a:t>6</a:t>
                </a:r>
                <a:r>
                  <a:rPr lang="en-GB" sz="2000" b="1" dirty="0">
                    <a:latin typeface="Century Gothic" panose="020B0502020202020204" pitchFamily="34" charset="0"/>
                  </a:rPr>
                  <a:t> %</a:t>
                </a:r>
                <a:r>
                  <a:rPr lang="en-GB" sz="2400" b="1" dirty="0">
                    <a:latin typeface="Century Gothic" panose="020B0502020202020204" pitchFamily="34" charset="0"/>
                  </a:rPr>
                  <a:t> </a:t>
                </a:r>
                <a:r>
                  <a:rPr lang="en-GB" sz="1200" dirty="0" err="1">
                    <a:latin typeface="Century Gothic" panose="020B0502020202020204" pitchFamily="34" charset="0"/>
                  </a:rPr>
                  <a:t>Kesehatan</a:t>
                </a:r>
                <a:endParaRPr lang="en-GB" sz="1600" dirty="0">
                  <a:latin typeface="Century Gothic" panose="020B0502020202020204" pitchFamily="34" charset="0"/>
                </a:endParaRPr>
              </a:p>
              <a:p>
                <a:pPr>
                  <a:spcAft>
                    <a:spcPts val="1200"/>
                  </a:spcAft>
                </a:pPr>
                <a:r>
                  <a:rPr lang="en-GB" sz="2000" b="1" dirty="0">
                    <a:latin typeface="Century Gothic" panose="020B0502020202020204" pitchFamily="34" charset="0"/>
                  </a:rPr>
                  <a:t>10 % </a:t>
                </a:r>
                <a:r>
                  <a:rPr lang="id-ID" sz="1200" dirty="0">
                    <a:latin typeface="Century Gothic" panose="020B0502020202020204" pitchFamily="34" charset="0"/>
                  </a:rPr>
                  <a:t>Struktural</a:t>
                </a:r>
                <a:endParaRPr lang="en-GB" sz="1600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="" xmlns:a16="http://schemas.microsoft.com/office/drawing/2014/main" id="{B7FF1172-B22E-4ECD-B80D-4AB357F9F48B}"/>
                  </a:ext>
                </a:extLst>
              </p:cNvPr>
              <p:cNvSpPr/>
              <p:nvPr/>
            </p:nvSpPr>
            <p:spPr>
              <a:xfrm>
                <a:off x="10835488" y="1435543"/>
                <a:ext cx="1840640" cy="40506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id-ID" sz="2000" b="1" dirty="0">
                    <a:latin typeface="Century Gothic" panose="020B0502020202020204" pitchFamily="34" charset="0"/>
                  </a:rPr>
                  <a:t>8</a:t>
                </a:r>
                <a:r>
                  <a:rPr lang="en-GB" sz="2000" b="1" dirty="0">
                    <a:latin typeface="Century Gothic" panose="020B0502020202020204" pitchFamily="34" charset="0"/>
                  </a:rPr>
                  <a:t> % </a:t>
                </a:r>
                <a:r>
                  <a:rPr lang="id-ID" sz="1100" dirty="0">
                    <a:latin typeface="Century Gothic" panose="020B0502020202020204" pitchFamily="34" charset="0"/>
                  </a:rPr>
                  <a:t>Teknis Lainnya</a:t>
                </a:r>
                <a:endParaRPr lang="en-GB" sz="1400" dirty="0">
                  <a:latin typeface="Century Gothic" panose="020B0502020202020204" pitchFamily="34" charset="0"/>
                </a:endParaRPr>
              </a:p>
            </p:txBody>
          </p:sp>
          <p:pic>
            <p:nvPicPr>
              <p:cNvPr id="20" name="Picture 4" descr="Hasil gambar untuk icon guru">
                <a:extLst>
                  <a:ext uri="{FF2B5EF4-FFF2-40B4-BE49-F238E27FC236}">
                    <a16:creationId xmlns="" xmlns:a16="http://schemas.microsoft.com/office/drawing/2014/main" id="{2F167D2E-C3DF-4AF3-BFA8-DFC5F69EF28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 cstate="print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12569" y="1917089"/>
                <a:ext cx="539859" cy="54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1" name="Picture 8" descr="Hasil gambar untuk icon dokter">
                <a:extLst>
                  <a:ext uri="{FF2B5EF4-FFF2-40B4-BE49-F238E27FC236}">
                    <a16:creationId xmlns="" xmlns:a16="http://schemas.microsoft.com/office/drawing/2014/main" id="{9123DCB9-A715-466F-B221-AC4E817750A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 cstate="print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76434" y="1329280"/>
                <a:ext cx="539859" cy="54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2" name="Picture 21">
                <a:extLst>
                  <a:ext uri="{FF2B5EF4-FFF2-40B4-BE49-F238E27FC236}">
                    <a16:creationId xmlns="" xmlns:a16="http://schemas.microsoft.com/office/drawing/2014/main" id="{34A71BBD-D4A4-4EF5-9FCE-43E2F6F9A67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5191278" y="1302896"/>
                <a:ext cx="575850" cy="576000"/>
              </a:xfrm>
              <a:prstGeom prst="rect">
                <a:avLst/>
              </a:prstGeom>
            </p:spPr>
          </p:pic>
          <p:pic>
            <p:nvPicPr>
              <p:cNvPr id="23" name="Picture 16" descr="Hasil gambar untuk icon admin">
                <a:extLst>
                  <a:ext uri="{FF2B5EF4-FFF2-40B4-BE49-F238E27FC236}">
                    <a16:creationId xmlns="" xmlns:a16="http://schemas.microsoft.com/office/drawing/2014/main" id="{11F36255-8522-40D9-BEB4-89CC2AE5AD4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2" cstate="print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48320" y="1878896"/>
                <a:ext cx="610927" cy="6110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9" name="TextBox 38">
              <a:extLst>
                <a:ext uri="{FF2B5EF4-FFF2-40B4-BE49-F238E27FC236}">
                  <a16:creationId xmlns="" xmlns:a16="http://schemas.microsoft.com/office/drawing/2014/main" id="{51010A6A-BCB2-4763-8D45-2CA9B91098A9}"/>
                </a:ext>
              </a:extLst>
            </p:cNvPr>
            <p:cNvSpPr txBox="1"/>
            <p:nvPr/>
          </p:nvSpPr>
          <p:spPr>
            <a:xfrm>
              <a:off x="5840651" y="1385926"/>
              <a:ext cx="5104484" cy="30777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id-ID" sz="1400" dirty="0">
                  <a:solidFill>
                    <a:srgbClr val="002060"/>
                  </a:solidFill>
                </a:rPr>
                <a:t>Didominasi </a:t>
              </a:r>
              <a:r>
                <a:rPr lang="id-ID" sz="1400" b="1" dirty="0">
                  <a:solidFill>
                    <a:srgbClr val="002060"/>
                  </a:solidFill>
                </a:rPr>
                <a:t>Tenaga Administrasi </a:t>
              </a:r>
              <a:r>
                <a:rPr lang="id-ID" sz="1400" dirty="0">
                  <a:solidFill>
                    <a:srgbClr val="002060"/>
                  </a:solidFill>
                </a:rPr>
                <a:t>dan </a:t>
              </a:r>
              <a:r>
                <a:rPr lang="id-ID" sz="1400" b="1" dirty="0">
                  <a:solidFill>
                    <a:srgbClr val="002060"/>
                  </a:solidFill>
                </a:rPr>
                <a:t>Guru (masing-masing 38%)</a:t>
              </a:r>
            </a:p>
          </p:txBody>
        </p:sp>
      </p:grpSp>
      <p:sp>
        <p:nvSpPr>
          <p:cNvPr id="40" name="Slide Number Placeholder 39">
            <a:extLst>
              <a:ext uri="{FF2B5EF4-FFF2-40B4-BE49-F238E27FC236}">
                <a16:creationId xmlns="" xmlns:a16="http://schemas.microsoft.com/office/drawing/2014/main" id="{455780FE-E447-43DE-BEA2-879CFF9843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Slide - </a:t>
            </a:r>
            <a:fld id="{3344F34B-7969-4253-974F-5B9E83F37CF0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860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04AE3265-C760-4445-82A6-A993F850786B}"/>
              </a:ext>
            </a:extLst>
          </p:cNvPr>
          <p:cNvSpPr/>
          <p:nvPr/>
        </p:nvSpPr>
        <p:spPr>
          <a:xfrm>
            <a:off x="2068673" y="285334"/>
            <a:ext cx="80546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i-FI" sz="3200" b="1" dirty="0">
                <a:solidFill>
                  <a:srgbClr val="1A5E8B"/>
                </a:solidFill>
                <a:ea typeface="Arial" panose="020B0604020202020204" pitchFamily="34" charset="0"/>
                <a:cs typeface="Arial" panose="020B0604020202020204" pitchFamily="34" charset="0"/>
              </a:rPr>
              <a:t>Tuntutan ASN Kini dan Nanti</a:t>
            </a:r>
            <a:endParaRPr lang="en-US" sz="3200" b="1" dirty="0">
              <a:solidFill>
                <a:srgbClr val="1A5E8B"/>
              </a:solidFill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="" xmlns:a16="http://schemas.microsoft.com/office/drawing/2014/main" id="{2A1E78E8-3F68-46D5-983F-4AB6E5C5B812}"/>
              </a:ext>
            </a:extLst>
          </p:cNvPr>
          <p:cNvGrpSpPr/>
          <p:nvPr/>
        </p:nvGrpSpPr>
        <p:grpSpPr>
          <a:xfrm>
            <a:off x="1896143" y="4335836"/>
            <a:ext cx="8411791" cy="2054859"/>
            <a:chOff x="1740479" y="4215646"/>
            <a:chExt cx="9101011" cy="2976782"/>
          </a:xfrm>
        </p:grpSpPr>
        <p:sp>
          <p:nvSpPr>
            <p:cNvPr id="4" name="TextBox 3">
              <a:extLst>
                <a:ext uri="{FF2B5EF4-FFF2-40B4-BE49-F238E27FC236}">
                  <a16:creationId xmlns="" xmlns:a16="http://schemas.microsoft.com/office/drawing/2014/main" id="{81B80052-1F21-433B-AD4E-118183B2FEF8}"/>
                </a:ext>
              </a:extLst>
            </p:cNvPr>
            <p:cNvSpPr txBox="1"/>
            <p:nvPr/>
          </p:nvSpPr>
          <p:spPr>
            <a:xfrm>
              <a:off x="5640683" y="4873945"/>
              <a:ext cx="2248076" cy="2318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b="1" dirty="0">
                  <a:solidFill>
                    <a:srgbClr val="4472C4">
                      <a:lumMod val="50000"/>
                    </a:srgb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Strategis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id-ID" sz="1600" i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Outcomes-driven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id-ID" sz="1600" i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Evidence-based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id-ID" sz="1600" i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Future-oriented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id-ID" sz="1600" i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Proactive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id-ID" sz="1600" i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Networked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="" xmlns:a16="http://schemas.microsoft.com/office/drawing/2014/main" id="{351B0E0D-F67D-47AE-82E2-CF82A6453CD6}"/>
                </a:ext>
              </a:extLst>
            </p:cNvPr>
            <p:cNvSpPr txBox="1"/>
            <p:nvPr/>
          </p:nvSpPr>
          <p:spPr>
            <a:xfrm>
              <a:off x="8925859" y="4873945"/>
              <a:ext cx="1915631" cy="2318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b="1" dirty="0">
                  <a:solidFill>
                    <a:srgbClr val="4472C4">
                      <a:lumMod val="50000"/>
                    </a:srgb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Inovatif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id-ID" sz="1600" i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Interactive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id-ID" sz="1600" i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Data Literate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id-ID" sz="1600" i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Citizen-centred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id-ID" sz="1600" i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Storytellers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id-ID" sz="1600" i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Curious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="" xmlns:a16="http://schemas.microsoft.com/office/drawing/2014/main" id="{4497F6AD-1612-4DA9-9BC3-7D75CCB6AFA4}"/>
                </a:ext>
              </a:extLst>
            </p:cNvPr>
            <p:cNvSpPr txBox="1"/>
            <p:nvPr/>
          </p:nvSpPr>
          <p:spPr>
            <a:xfrm>
              <a:off x="1772646" y="4215646"/>
              <a:ext cx="9068844" cy="54318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12700">
              <a:solidFill>
                <a:schemeClr val="accent4">
                  <a:lumMod val="7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Dibutuhkan ASN Berkompetensi Tinggi yang </a:t>
              </a:r>
              <a:r>
                <a:rPr lang="id-ID" dirty="0">
                  <a:solidFill>
                    <a:srgbClr val="4472C4">
                      <a:lumMod val="50000"/>
                    </a:srgb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Profesional, Strategis, dan Inovatif 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="" xmlns:a16="http://schemas.microsoft.com/office/drawing/2014/main" id="{615BC882-97E2-45B0-AB3B-0F557CDA1D6B}"/>
                </a:ext>
              </a:extLst>
            </p:cNvPr>
            <p:cNvSpPr txBox="1"/>
            <p:nvPr/>
          </p:nvSpPr>
          <p:spPr>
            <a:xfrm>
              <a:off x="2763670" y="4873945"/>
              <a:ext cx="1678398" cy="2318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b="1" dirty="0">
                  <a:solidFill>
                    <a:srgbClr val="4472C4">
                      <a:lumMod val="50000"/>
                    </a:srgb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Profesional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id-ID" sz="1600" i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Qualified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id-ID" sz="1600" i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Independent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id-ID" sz="1600" i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Values-driven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id-ID" sz="1600" i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Ethical</a:t>
              </a:r>
            </a:p>
          </p:txBody>
        </p:sp>
        <p:pic>
          <p:nvPicPr>
            <p:cNvPr id="8" name="Picture 7">
              <a:extLst>
                <a:ext uri="{FF2B5EF4-FFF2-40B4-BE49-F238E27FC236}">
                  <a16:creationId xmlns="" xmlns:a16="http://schemas.microsoft.com/office/drawing/2014/main" id="{A1E1B05D-72A4-46C3-8787-0AD8247157B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40479" y="5074074"/>
              <a:ext cx="1116864" cy="1116864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="" xmlns:a16="http://schemas.microsoft.com/office/drawing/2014/main" id="{E3719505-4892-448E-86EA-97CD29CDC5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04019" y="5003693"/>
              <a:ext cx="1138917" cy="1138917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="" xmlns:a16="http://schemas.microsoft.com/office/drawing/2014/main" id="{B8D3912A-1E4C-43AC-9313-63C13547CDA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11343" y="4955366"/>
              <a:ext cx="1235573" cy="1235573"/>
            </a:xfrm>
            <a:prstGeom prst="rect">
              <a:avLst/>
            </a:prstGeom>
          </p:spPr>
        </p:pic>
      </p:grpSp>
      <p:sp>
        <p:nvSpPr>
          <p:cNvPr id="11" name="Striped Right Arrow 33">
            <a:extLst>
              <a:ext uri="{FF2B5EF4-FFF2-40B4-BE49-F238E27FC236}">
                <a16:creationId xmlns="" xmlns:a16="http://schemas.microsoft.com/office/drawing/2014/main" id="{D4C13AE2-31A0-47E1-918F-4CD05301E8EA}"/>
              </a:ext>
            </a:extLst>
          </p:cNvPr>
          <p:cNvSpPr/>
          <p:nvPr/>
        </p:nvSpPr>
        <p:spPr>
          <a:xfrm rot="5400000">
            <a:off x="6067727" y="3320788"/>
            <a:ext cx="322457" cy="1512598"/>
          </a:xfrm>
          <a:prstGeom prst="striped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="" xmlns:a16="http://schemas.microsoft.com/office/drawing/2014/main" id="{41F13C0E-7397-446C-BDA5-A249F69AEBBB}"/>
              </a:ext>
            </a:extLst>
          </p:cNvPr>
          <p:cNvGrpSpPr/>
          <p:nvPr/>
        </p:nvGrpSpPr>
        <p:grpSpPr>
          <a:xfrm>
            <a:off x="311890" y="1112747"/>
            <a:ext cx="11610027" cy="2705591"/>
            <a:chOff x="245806" y="1110791"/>
            <a:chExt cx="11610027" cy="2705591"/>
          </a:xfrm>
        </p:grpSpPr>
        <p:sp>
          <p:nvSpPr>
            <p:cNvPr id="13" name="TextBox 12">
              <a:extLst>
                <a:ext uri="{FF2B5EF4-FFF2-40B4-BE49-F238E27FC236}">
                  <a16:creationId xmlns="" xmlns:a16="http://schemas.microsoft.com/office/drawing/2014/main" id="{5894723E-ED3B-4AD1-89A5-A41CB61CDD44}"/>
                </a:ext>
              </a:extLst>
            </p:cNvPr>
            <p:cNvSpPr txBox="1"/>
            <p:nvPr/>
          </p:nvSpPr>
          <p:spPr>
            <a:xfrm>
              <a:off x="245806" y="2492943"/>
              <a:ext cx="2154620" cy="1323439"/>
            </a:xfrm>
            <a:prstGeom prst="rect">
              <a:avLst/>
            </a:prstGeom>
            <a:noFill/>
            <a:ln w="12700">
              <a:solidFill>
                <a:srgbClr val="003D7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600" b="1" i="1" dirty="0">
                  <a:solidFill>
                    <a:srgbClr val="4472C4">
                      <a:lumMod val="50000"/>
                    </a:srgb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Digital Government</a:t>
              </a:r>
            </a:p>
            <a:p>
              <a:pPr algn="ctr"/>
              <a:r>
                <a:rPr lang="id-ID" sz="1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Optimalisasi teknologi informasi dan digitalisasi sektor publik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="" xmlns:a16="http://schemas.microsoft.com/office/drawing/2014/main" id="{B9DD3BE7-71ED-4611-B668-39BBAAA8DDF3}"/>
                </a:ext>
              </a:extLst>
            </p:cNvPr>
            <p:cNvSpPr txBox="1"/>
            <p:nvPr/>
          </p:nvSpPr>
          <p:spPr>
            <a:xfrm>
              <a:off x="9763942" y="2492943"/>
              <a:ext cx="2091891" cy="1323439"/>
            </a:xfrm>
            <a:prstGeom prst="rect">
              <a:avLst/>
            </a:prstGeom>
            <a:noFill/>
            <a:ln w="12700">
              <a:solidFill>
                <a:srgbClr val="003D7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600" b="1" i="1" dirty="0">
                  <a:solidFill>
                    <a:srgbClr val="4472C4">
                      <a:lumMod val="50000"/>
                    </a:srgb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Region-Oriented</a:t>
              </a:r>
            </a:p>
            <a:p>
              <a:pPr algn="ctr"/>
              <a:r>
                <a:rPr lang="id-ID" sz="1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Fokus pada capaian pembangunan di tingkat daerah yang unik dan khas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="" xmlns:a16="http://schemas.microsoft.com/office/drawing/2014/main" id="{42BBAC2D-28F7-4869-A9BD-C585B2067A6B}"/>
                </a:ext>
              </a:extLst>
            </p:cNvPr>
            <p:cNvSpPr txBox="1"/>
            <p:nvPr/>
          </p:nvSpPr>
          <p:spPr>
            <a:xfrm>
              <a:off x="2850187" y="2475462"/>
              <a:ext cx="2057944" cy="1323439"/>
            </a:xfrm>
            <a:prstGeom prst="rect">
              <a:avLst/>
            </a:prstGeom>
            <a:noFill/>
            <a:ln w="12700">
              <a:solidFill>
                <a:srgbClr val="003D7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600" b="1" i="1" dirty="0">
                  <a:solidFill>
                    <a:srgbClr val="4472C4">
                      <a:lumMod val="50000"/>
                    </a:srgb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Big Data-Driven Policy</a:t>
              </a:r>
            </a:p>
            <a:p>
              <a:pPr algn="ctr"/>
              <a:r>
                <a:rPr lang="id-ID" sz="1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Data menjadi basis perumusan kebijakan 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FDDFB488-6476-4B88-82A4-87AB4094499A}"/>
                </a:ext>
              </a:extLst>
            </p:cNvPr>
            <p:cNvSpPr txBox="1"/>
            <p:nvPr/>
          </p:nvSpPr>
          <p:spPr>
            <a:xfrm>
              <a:off x="5270660" y="2492943"/>
              <a:ext cx="1832518" cy="1323439"/>
            </a:xfrm>
            <a:prstGeom prst="rect">
              <a:avLst/>
            </a:prstGeom>
            <a:noFill/>
            <a:ln w="12700">
              <a:solidFill>
                <a:srgbClr val="003D7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600" b="1" i="1" dirty="0">
                  <a:solidFill>
                    <a:srgbClr val="4472C4">
                      <a:lumMod val="50000"/>
                    </a:srgb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Open Government</a:t>
              </a:r>
            </a:p>
            <a:p>
              <a:pPr algn="ctr"/>
              <a:r>
                <a:rPr lang="id-ID" sz="1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Hadirnya tuntutan transparansi dan akuntabilitas publik 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3943FD69-AB5A-441D-B60E-2F63E75981C3}"/>
                </a:ext>
              </a:extLst>
            </p:cNvPr>
            <p:cNvSpPr txBox="1"/>
            <p:nvPr/>
          </p:nvSpPr>
          <p:spPr>
            <a:xfrm>
              <a:off x="7465707" y="2475462"/>
              <a:ext cx="1935706" cy="1323439"/>
            </a:xfrm>
            <a:prstGeom prst="rect">
              <a:avLst/>
            </a:prstGeom>
            <a:noFill/>
            <a:ln w="12700">
              <a:solidFill>
                <a:srgbClr val="003D7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600" b="1" i="1" dirty="0">
                  <a:solidFill>
                    <a:srgbClr val="4472C4">
                      <a:lumMod val="50000"/>
                    </a:srgb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Cultural Shifting</a:t>
              </a:r>
            </a:p>
            <a:p>
              <a:pPr algn="ctr"/>
              <a:r>
                <a:rPr lang="id-ID" sz="1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Terjadinya pembauran dan pergeseran budaya akibat Globalisasi</a:t>
              </a:r>
            </a:p>
          </p:txBody>
        </p:sp>
        <p:pic>
          <p:nvPicPr>
            <p:cNvPr id="18" name="Picture 17">
              <a:extLst>
                <a:ext uri="{FF2B5EF4-FFF2-40B4-BE49-F238E27FC236}">
                  <a16:creationId xmlns="" xmlns:a16="http://schemas.microsoft.com/office/drawing/2014/main" id="{6458B8B9-357F-42BB-8B0B-F911C1F1A69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7890" y="1110791"/>
              <a:ext cx="1364671" cy="1364671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="" xmlns:a16="http://schemas.microsoft.com/office/drawing/2014/main" id="{55ADE6BD-0EB9-4A0B-BDFF-862BC405D69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303894" y="1193773"/>
              <a:ext cx="1150529" cy="1145416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="" xmlns:a16="http://schemas.microsoft.com/office/drawing/2014/main" id="{7BB89A89-E67A-4F03-9AEA-BBEAC589CFD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607371" y="1159736"/>
              <a:ext cx="1159095" cy="1159095"/>
            </a:xfrm>
            <a:prstGeom prst="rect">
              <a:avLst/>
            </a:prstGeom>
          </p:spPr>
        </p:pic>
        <p:pic>
          <p:nvPicPr>
            <p:cNvPr id="21" name="Picture 2" descr="http://icons.iconarchive.com/icons/thehoth/seo/256/seo-local-icon.png">
              <a:extLst>
                <a:ext uri="{FF2B5EF4-FFF2-40B4-BE49-F238E27FC236}">
                  <a16:creationId xmlns="" xmlns:a16="http://schemas.microsoft.com/office/drawing/2014/main" id="{4268EAB9-5722-4FA6-9CCC-87C0163AC19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07470" y="1136866"/>
              <a:ext cx="1202973" cy="12029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2" name="Straight Connector 21">
              <a:extLst>
                <a:ext uri="{FF2B5EF4-FFF2-40B4-BE49-F238E27FC236}">
                  <a16:creationId xmlns="" xmlns:a16="http://schemas.microsoft.com/office/drawing/2014/main" id="{9FF23C0C-AE44-4D3B-B4F0-186C53AC40F6}"/>
                </a:ext>
              </a:extLst>
            </p:cNvPr>
            <p:cNvCxnSpPr>
              <a:stCxn id="13" idx="3"/>
            </p:cNvCxnSpPr>
            <p:nvPr/>
          </p:nvCxnSpPr>
          <p:spPr>
            <a:xfrm flipV="1">
              <a:off x="2400426" y="3154662"/>
              <a:ext cx="449761" cy="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="" xmlns:a16="http://schemas.microsoft.com/office/drawing/2014/main" id="{395B70BB-38DD-4825-88FC-AAEF8BCC947B}"/>
                </a:ext>
              </a:extLst>
            </p:cNvPr>
            <p:cNvCxnSpPr/>
            <p:nvPr/>
          </p:nvCxnSpPr>
          <p:spPr>
            <a:xfrm>
              <a:off x="4908131" y="3154662"/>
              <a:ext cx="362529" cy="9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="" xmlns:a16="http://schemas.microsoft.com/office/drawing/2014/main" id="{3D0BE476-EDC2-4B98-851A-FA9883D66BAA}"/>
                </a:ext>
              </a:extLst>
            </p:cNvPr>
            <p:cNvCxnSpPr>
              <a:stCxn id="16" idx="3"/>
            </p:cNvCxnSpPr>
            <p:nvPr/>
          </p:nvCxnSpPr>
          <p:spPr>
            <a:xfrm>
              <a:off x="7103178" y="3154663"/>
              <a:ext cx="36252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="" xmlns:a16="http://schemas.microsoft.com/office/drawing/2014/main" id="{5AB893D7-447B-4D62-A127-42D5C81C7C9A}"/>
                </a:ext>
              </a:extLst>
            </p:cNvPr>
            <p:cNvCxnSpPr>
              <a:stCxn id="17" idx="3"/>
            </p:cNvCxnSpPr>
            <p:nvPr/>
          </p:nvCxnSpPr>
          <p:spPr>
            <a:xfrm flipV="1">
              <a:off x="9401413" y="3137181"/>
              <a:ext cx="362529" cy="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6" name="Picture 8" descr="https://encrypted-tbn0.gstatic.com/images?q=tbn:ANd9GcQSUzLE81MSxRIuTPn7DZNZrSmPhLOzHdf2tXhBNuwyTkQGCmqN">
              <a:extLst>
                <a:ext uri="{FF2B5EF4-FFF2-40B4-BE49-F238E27FC236}">
                  <a16:creationId xmlns="" xmlns:a16="http://schemas.microsoft.com/office/drawing/2014/main" id="{77FBD242-D92D-4C67-BD57-C3AEB75ECA3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49693" y="1209259"/>
              <a:ext cx="1167733" cy="11677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F7E35CCD-CE3F-4C5F-8143-2A55A4977E61}"/>
              </a:ext>
            </a:extLst>
          </p:cNvPr>
          <p:cNvSpPr txBox="1"/>
          <p:nvPr/>
        </p:nvSpPr>
        <p:spPr>
          <a:xfrm>
            <a:off x="93244" y="6216869"/>
            <a:ext cx="24039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000" dirty="0">
                <a:latin typeface="Cambria" panose="02040503050406030204" pitchFamily="18" charset="0"/>
                <a:ea typeface="Cambria" panose="02040503050406030204" pitchFamily="18" charset="0"/>
              </a:rPr>
              <a:t>Sumber</a:t>
            </a:r>
            <a:r>
              <a:rPr lang="id-ID" sz="1000" i="1" dirty="0"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id-ID" sz="1000" b="1" i="1" dirty="0">
                <a:latin typeface="Cambria" panose="02040503050406030204" pitchFamily="18" charset="0"/>
                <a:ea typeface="Cambria" panose="02040503050406030204" pitchFamily="18" charset="0"/>
              </a:rPr>
              <a:t>Skills for a High Performing </a:t>
            </a:r>
          </a:p>
          <a:p>
            <a:r>
              <a:rPr lang="id-ID" sz="1000" b="1" i="1" dirty="0">
                <a:latin typeface="Cambria" panose="02040503050406030204" pitchFamily="18" charset="0"/>
                <a:ea typeface="Cambria" panose="02040503050406030204" pitchFamily="18" charset="0"/>
              </a:rPr>
              <a:t>Civil Service</a:t>
            </a:r>
            <a:r>
              <a:rPr lang="id-ID" sz="1000" dirty="0">
                <a:latin typeface="Cambria" panose="02040503050406030204" pitchFamily="18" charset="0"/>
                <a:ea typeface="Cambria" panose="02040503050406030204" pitchFamily="18" charset="0"/>
              </a:rPr>
              <a:t>, OECD, 2017</a:t>
            </a:r>
          </a:p>
        </p:txBody>
      </p:sp>
      <p:sp>
        <p:nvSpPr>
          <p:cNvPr id="28" name="Slide Number Placeholder 27">
            <a:extLst>
              <a:ext uri="{FF2B5EF4-FFF2-40B4-BE49-F238E27FC236}">
                <a16:creationId xmlns="" xmlns:a16="http://schemas.microsoft.com/office/drawing/2014/main" id="{DA636A2F-33F7-4191-AE4B-7B267C005A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Slide - </a:t>
            </a:r>
            <a:fld id="{3344F34B-7969-4253-974F-5B9E83F37CF0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5245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04AE3265-C760-4445-82A6-A993F850786B}"/>
              </a:ext>
            </a:extLst>
          </p:cNvPr>
          <p:cNvSpPr/>
          <p:nvPr/>
        </p:nvSpPr>
        <p:spPr>
          <a:xfrm>
            <a:off x="1058779" y="285334"/>
            <a:ext cx="101065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i-FI" sz="3200" b="1" dirty="0">
                <a:solidFill>
                  <a:srgbClr val="1A5E8B"/>
                </a:solidFill>
                <a:ea typeface="Arial" panose="020B0604020202020204" pitchFamily="34" charset="0"/>
                <a:cs typeface="Arial" panose="020B0604020202020204" pitchFamily="34" charset="0"/>
              </a:rPr>
              <a:t>Kebijakan Pembangunan terkait Manajemen ASN </a:t>
            </a:r>
            <a:endParaRPr lang="en-US" sz="3200" b="1" dirty="0">
              <a:solidFill>
                <a:srgbClr val="1A5E8B"/>
              </a:solidFill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Slide Number Placeholder 27">
            <a:extLst>
              <a:ext uri="{FF2B5EF4-FFF2-40B4-BE49-F238E27FC236}">
                <a16:creationId xmlns="" xmlns:a16="http://schemas.microsoft.com/office/drawing/2014/main" id="{DA636A2F-33F7-4191-AE4B-7B267C005A2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483350"/>
            <a:ext cx="2743200" cy="365125"/>
          </a:xfrm>
        </p:spPr>
        <p:txBody>
          <a:bodyPr/>
          <a:lstStyle/>
          <a:p>
            <a:r>
              <a:rPr lang="en-US"/>
              <a:t>Slide - </a:t>
            </a:r>
            <a:fld id="{3344F34B-7969-4253-974F-5B9E83F37CF0}" type="slidenum">
              <a:rPr lang="en-US" smtClean="0"/>
              <a:pPr/>
              <a:t>25</a:t>
            </a:fld>
            <a:endParaRPr lang="en-US" dirty="0"/>
          </a:p>
        </p:txBody>
      </p:sp>
      <p:pic>
        <p:nvPicPr>
          <p:cNvPr id="29" name="Picture 28">
            <a:extLst>
              <a:ext uri="{FF2B5EF4-FFF2-40B4-BE49-F238E27FC236}">
                <a16:creationId xmlns="" xmlns:a16="http://schemas.microsoft.com/office/drawing/2014/main" id="{2000D36F-7E19-4855-8102-387C7D74FE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9641"/>
            <a:ext cx="6200775" cy="5153025"/>
          </a:xfrm>
          <a:prstGeom prst="rect">
            <a:avLst/>
          </a:prstGeom>
        </p:spPr>
      </p:pic>
      <p:sp>
        <p:nvSpPr>
          <p:cNvPr id="30" name="Rectangle: Rounded Corners 29">
            <a:extLst>
              <a:ext uri="{FF2B5EF4-FFF2-40B4-BE49-F238E27FC236}">
                <a16:creationId xmlns="" xmlns:a16="http://schemas.microsoft.com/office/drawing/2014/main" id="{C147026A-B734-4822-8D54-A9745CC92FA3}"/>
              </a:ext>
            </a:extLst>
          </p:cNvPr>
          <p:cNvSpPr/>
          <p:nvPr/>
        </p:nvSpPr>
        <p:spPr>
          <a:xfrm>
            <a:off x="1107658" y="2886075"/>
            <a:ext cx="1466850" cy="3048000"/>
          </a:xfrm>
          <a:prstGeom prst="roundRect">
            <a:avLst/>
          </a:prstGeom>
          <a:solidFill>
            <a:srgbClr val="FF0000">
              <a:alpha val="11000"/>
            </a:srgbClr>
          </a:solidFill>
          <a:ln w="38100">
            <a:solidFill>
              <a:srgbClr val="C0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FC4A9236-6EC6-4881-A706-3BA2013AC9DE}"/>
              </a:ext>
            </a:extLst>
          </p:cNvPr>
          <p:cNvSpPr txBox="1"/>
          <p:nvPr/>
        </p:nvSpPr>
        <p:spPr>
          <a:xfrm>
            <a:off x="6645692" y="1582490"/>
            <a:ext cx="5241508" cy="76944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Arah</a:t>
            </a:r>
            <a:r>
              <a:rPr lang="en-US" sz="2400" b="1" dirty="0"/>
              <a:t> </a:t>
            </a:r>
            <a:r>
              <a:rPr lang="en-US" sz="2400" b="1" dirty="0" err="1"/>
              <a:t>Kebijakan</a:t>
            </a:r>
            <a:r>
              <a:rPr lang="en-US" sz="2400" b="1" dirty="0"/>
              <a:t>: </a:t>
            </a:r>
          </a:p>
          <a:p>
            <a:r>
              <a:rPr lang="en-US" sz="2000" b="1" dirty="0" err="1"/>
              <a:t>Penguatan</a:t>
            </a:r>
            <a:r>
              <a:rPr lang="en-US" sz="2000" b="1" dirty="0"/>
              <a:t> </a:t>
            </a:r>
            <a:r>
              <a:rPr lang="en-US" sz="2000" b="1" dirty="0" err="1"/>
              <a:t>implementasi</a:t>
            </a:r>
            <a:r>
              <a:rPr lang="en-US" sz="2000" b="1" dirty="0"/>
              <a:t> </a:t>
            </a:r>
            <a:r>
              <a:rPr lang="en-US" sz="2000" b="1" dirty="0" err="1"/>
              <a:t>manajemen</a:t>
            </a:r>
            <a:r>
              <a:rPr lang="en-US" sz="2000" b="1" dirty="0"/>
              <a:t> ASN</a:t>
            </a:r>
            <a:endParaRPr lang="en-ID" sz="2000" b="1" dirty="0"/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8019B959-9FF9-4892-82A7-9B288E1C4501}"/>
              </a:ext>
            </a:extLst>
          </p:cNvPr>
          <p:cNvSpPr txBox="1"/>
          <p:nvPr/>
        </p:nvSpPr>
        <p:spPr>
          <a:xfrm>
            <a:off x="6645692" y="2514780"/>
            <a:ext cx="5241508" cy="169277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Strategi</a:t>
            </a:r>
            <a:r>
              <a:rPr lang="en-US" sz="2400" b="1" dirty="0"/>
              <a:t>: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err="1"/>
              <a:t>Penerapan</a:t>
            </a:r>
            <a:r>
              <a:rPr lang="en-US" sz="2000" dirty="0"/>
              <a:t> </a:t>
            </a:r>
            <a:r>
              <a:rPr lang="en-US" sz="2000" dirty="0" err="1"/>
              <a:t>manajemen</a:t>
            </a:r>
            <a:r>
              <a:rPr lang="en-US" sz="2000" dirty="0"/>
              <a:t> </a:t>
            </a:r>
            <a:r>
              <a:rPr lang="en-US" sz="2000" dirty="0" err="1"/>
              <a:t>talenta</a:t>
            </a:r>
            <a:r>
              <a:rPr lang="en-US" sz="2000" dirty="0"/>
              <a:t> </a:t>
            </a:r>
            <a:r>
              <a:rPr lang="en-US" sz="2000" dirty="0" err="1"/>
              <a:t>nasional</a:t>
            </a:r>
            <a:r>
              <a:rPr lang="en-US" sz="2000" dirty="0"/>
              <a:t> ASN;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err="1"/>
              <a:t>Peningkatan</a:t>
            </a:r>
            <a:r>
              <a:rPr lang="en-US" sz="2000" dirty="0"/>
              <a:t> </a:t>
            </a:r>
            <a:r>
              <a:rPr lang="en-US" sz="2000" dirty="0" err="1"/>
              <a:t>sistem</a:t>
            </a:r>
            <a:r>
              <a:rPr lang="en-US" sz="2000" dirty="0"/>
              <a:t> merit ASN;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err="1"/>
              <a:t>Penyederhanaan</a:t>
            </a:r>
            <a:r>
              <a:rPr lang="en-US" sz="2000" dirty="0"/>
              <a:t> </a:t>
            </a:r>
            <a:r>
              <a:rPr lang="en-US" sz="2000" dirty="0" err="1"/>
              <a:t>eselonisasi</a:t>
            </a:r>
            <a:r>
              <a:rPr lang="en-US" sz="2000" dirty="0"/>
              <a:t>;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err="1"/>
              <a:t>Penetapan</a:t>
            </a:r>
            <a:r>
              <a:rPr lang="en-US" sz="2000" dirty="0"/>
              <a:t> </a:t>
            </a:r>
            <a:r>
              <a:rPr lang="en-US" sz="2000" dirty="0" err="1"/>
              <a:t>jabatan</a:t>
            </a:r>
            <a:r>
              <a:rPr lang="en-US" sz="2000" dirty="0"/>
              <a:t> </a:t>
            </a:r>
            <a:r>
              <a:rPr lang="en-US" sz="2000" dirty="0" err="1"/>
              <a:t>fungsional</a:t>
            </a:r>
            <a:r>
              <a:rPr lang="en-US" sz="2000" dirty="0"/>
              <a:t>.</a:t>
            </a:r>
            <a:endParaRPr lang="en-ID" sz="2000" dirty="0"/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4307B4D0-B4FA-42E1-B18B-F919D208A945}"/>
              </a:ext>
            </a:extLst>
          </p:cNvPr>
          <p:cNvSpPr txBox="1"/>
          <p:nvPr/>
        </p:nvSpPr>
        <p:spPr>
          <a:xfrm>
            <a:off x="6645692" y="4370400"/>
            <a:ext cx="5241508" cy="212365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Indikator</a:t>
            </a:r>
            <a:r>
              <a:rPr lang="en-US" sz="2400" b="1" dirty="0"/>
              <a:t> &amp; Target 2021:</a:t>
            </a:r>
          </a:p>
          <a:p>
            <a:pPr marL="0" lvl="1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n-US" b="1" dirty="0" err="1"/>
              <a:t>Persentase</a:t>
            </a:r>
            <a:r>
              <a:rPr lang="en-US" b="1" dirty="0"/>
              <a:t> </a:t>
            </a:r>
            <a:r>
              <a:rPr lang="en-US" b="1" dirty="0" err="1"/>
              <a:t>instansi</a:t>
            </a:r>
            <a:r>
              <a:rPr lang="en-US" b="1" dirty="0"/>
              <a:t> </a:t>
            </a:r>
            <a:r>
              <a:rPr lang="en-US" b="1" dirty="0" err="1"/>
              <a:t>pemerintah</a:t>
            </a:r>
            <a:r>
              <a:rPr lang="en-US" b="1" dirty="0"/>
              <a:t> </a:t>
            </a:r>
            <a:r>
              <a:rPr lang="en-US" b="1" dirty="0" err="1"/>
              <a:t>dengan</a:t>
            </a:r>
            <a:r>
              <a:rPr lang="en-US" b="1" dirty="0"/>
              <a:t> </a:t>
            </a:r>
            <a:r>
              <a:rPr lang="en-US" b="1" dirty="0" err="1"/>
              <a:t>indeks</a:t>
            </a:r>
            <a:r>
              <a:rPr lang="en-US" b="1" dirty="0"/>
              <a:t> </a:t>
            </a:r>
            <a:r>
              <a:rPr lang="en-US" b="1" dirty="0" err="1"/>
              <a:t>sistem</a:t>
            </a:r>
            <a:r>
              <a:rPr lang="en-US" b="1" dirty="0"/>
              <a:t> merit </a:t>
            </a:r>
            <a:r>
              <a:rPr lang="en-US" b="1" dirty="0" err="1"/>
              <a:t>kategori</a:t>
            </a:r>
            <a:r>
              <a:rPr lang="en-US" b="1" dirty="0"/>
              <a:t> </a:t>
            </a:r>
            <a:r>
              <a:rPr lang="en-US" b="1" dirty="0" err="1"/>
              <a:t>baik</a:t>
            </a:r>
            <a:r>
              <a:rPr lang="en-US" b="1" dirty="0"/>
              <a:t> </a:t>
            </a:r>
            <a:r>
              <a:rPr lang="en-US" b="1" dirty="0" err="1"/>
              <a:t>keatas</a:t>
            </a:r>
            <a:endParaRPr lang="en-ID" b="1" dirty="0"/>
          </a:p>
          <a:p>
            <a:pPr marL="342900" lvl="2" indent="-171450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n-US" dirty="0"/>
              <a:t>Kementerian: 100 (%)</a:t>
            </a:r>
            <a:endParaRPr lang="en-ID" dirty="0"/>
          </a:p>
          <a:p>
            <a:pPr marL="342900" lvl="2" indent="-171450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n-US" dirty="0"/>
              <a:t>LPNK: 80 (%)</a:t>
            </a:r>
            <a:endParaRPr lang="en-ID" dirty="0"/>
          </a:p>
          <a:p>
            <a:pPr marL="342900" lvl="2" indent="-171450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n-US" b="1" dirty="0" err="1"/>
              <a:t>Provinsi</a:t>
            </a:r>
            <a:r>
              <a:rPr lang="en-US" b="1" dirty="0"/>
              <a:t>: 49 (%)</a:t>
            </a:r>
            <a:endParaRPr lang="en-ID" b="1" dirty="0"/>
          </a:p>
          <a:p>
            <a:pPr marL="342900" lvl="2" indent="-171450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n-US" dirty="0" err="1"/>
              <a:t>Kab</a:t>
            </a:r>
            <a:r>
              <a:rPr lang="en-US" dirty="0"/>
              <a:t>/Kota: 15 (%)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33487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="" xmlns:a16="http://schemas.microsoft.com/office/drawing/2014/main" id="{100E257E-813A-4BCD-96A3-7984A9D915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Slide - </a:t>
            </a:r>
            <a:fld id="{3344F34B-7969-4253-974F-5B9E83F37CF0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42EAF9F4-773A-45D2-AF47-EF5EEEE0B7F0}"/>
              </a:ext>
            </a:extLst>
          </p:cNvPr>
          <p:cNvSpPr/>
          <p:nvPr/>
        </p:nvSpPr>
        <p:spPr>
          <a:xfrm>
            <a:off x="1058779" y="285334"/>
            <a:ext cx="101065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i-FI" sz="2800" b="1" dirty="0">
                <a:solidFill>
                  <a:srgbClr val="1A5E8B"/>
                </a:solidFill>
                <a:ea typeface="Arial" panose="020B0604020202020204" pitchFamily="34" charset="0"/>
                <a:cs typeface="Arial" panose="020B0604020202020204" pitchFamily="34" charset="0"/>
              </a:rPr>
              <a:t>Kebijakan Sistem Merit Berdasarkan UU No.5/2014 </a:t>
            </a:r>
            <a:r>
              <a:rPr lang="fi-FI" sz="2800" b="1" dirty="0" smtClean="0">
                <a:solidFill>
                  <a:srgbClr val="1A5E8B"/>
                </a:solidFill>
                <a:ea typeface="Arial" panose="020B0604020202020204" pitchFamily="34" charset="0"/>
                <a:cs typeface="Arial" panose="020B0604020202020204" pitchFamily="34" charset="0"/>
              </a:rPr>
              <a:t> Tentang </a:t>
            </a:r>
            <a:r>
              <a:rPr lang="fi-FI" sz="2800" b="1" dirty="0">
                <a:solidFill>
                  <a:srgbClr val="1A5E8B"/>
                </a:solidFill>
                <a:ea typeface="Arial" panose="020B0604020202020204" pitchFamily="34" charset="0"/>
                <a:cs typeface="Arial" panose="020B0604020202020204" pitchFamily="34" charset="0"/>
              </a:rPr>
              <a:t>ASN </a:t>
            </a:r>
            <a:endParaRPr lang="en-US" sz="2800" b="1" dirty="0">
              <a:solidFill>
                <a:srgbClr val="1A5E8B"/>
              </a:solidFill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24655858-CF9D-4805-B7FB-73E49B8CF0F7}"/>
              </a:ext>
            </a:extLst>
          </p:cNvPr>
          <p:cNvGrpSpPr>
            <a:grpSpLocks/>
          </p:cNvGrpSpPr>
          <p:nvPr/>
        </p:nvGrpSpPr>
        <p:grpSpPr bwMode="auto">
          <a:xfrm>
            <a:off x="173148" y="1374365"/>
            <a:ext cx="8431838" cy="5198301"/>
            <a:chOff x="7256" y="492175"/>
            <a:chExt cx="9080134" cy="5897381"/>
          </a:xfrm>
        </p:grpSpPr>
        <p:sp>
          <p:nvSpPr>
            <p:cNvPr id="5" name="Oval 4">
              <a:extLst>
                <a:ext uri="{FF2B5EF4-FFF2-40B4-BE49-F238E27FC236}">
                  <a16:creationId xmlns="" xmlns:a16="http://schemas.microsoft.com/office/drawing/2014/main" id="{1256BB99-73C7-46AD-B266-3B69DF51ED41}"/>
                </a:ext>
              </a:extLst>
            </p:cNvPr>
            <p:cNvSpPr/>
            <p:nvPr/>
          </p:nvSpPr>
          <p:spPr>
            <a:xfrm>
              <a:off x="7256" y="685874"/>
              <a:ext cx="5487049" cy="5487076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d-ID" sz="1350"/>
            </a:p>
          </p:txBody>
        </p:sp>
        <p:sp>
          <p:nvSpPr>
            <p:cNvPr id="6" name="Oval 5">
              <a:extLst>
                <a:ext uri="{FF2B5EF4-FFF2-40B4-BE49-F238E27FC236}">
                  <a16:creationId xmlns="" xmlns:a16="http://schemas.microsoft.com/office/drawing/2014/main" id="{A47B6658-E6BE-457C-931D-3870762D95EE}"/>
                </a:ext>
              </a:extLst>
            </p:cNvPr>
            <p:cNvSpPr/>
            <p:nvPr/>
          </p:nvSpPr>
          <p:spPr>
            <a:xfrm>
              <a:off x="451437" y="1143130"/>
              <a:ext cx="4570615" cy="457256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d-ID" sz="1350"/>
            </a:p>
          </p:txBody>
        </p:sp>
        <p:sp>
          <p:nvSpPr>
            <p:cNvPr id="7" name="Oval 6">
              <a:extLst>
                <a:ext uri="{FF2B5EF4-FFF2-40B4-BE49-F238E27FC236}">
                  <a16:creationId xmlns="" xmlns:a16="http://schemas.microsoft.com/office/drawing/2014/main" id="{59661885-0C90-4442-8C86-0FBB2CD53618}"/>
                </a:ext>
              </a:extLst>
            </p:cNvPr>
            <p:cNvSpPr/>
            <p:nvPr/>
          </p:nvSpPr>
          <p:spPr>
            <a:xfrm>
              <a:off x="922040" y="1600386"/>
              <a:ext cx="3657482" cy="3658050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d-ID" sz="1350"/>
            </a:p>
          </p:txBody>
        </p:sp>
        <p:sp>
          <p:nvSpPr>
            <p:cNvPr id="8" name="TextBox 7">
              <a:extLst>
                <a:ext uri="{FF2B5EF4-FFF2-40B4-BE49-F238E27FC236}">
                  <a16:creationId xmlns="" xmlns:a16="http://schemas.microsoft.com/office/drawing/2014/main" id="{50C424D1-B3D1-403C-B8C1-A7356C85A6BF}"/>
                </a:ext>
              </a:extLst>
            </p:cNvPr>
            <p:cNvSpPr txBox="1"/>
            <p:nvPr/>
          </p:nvSpPr>
          <p:spPr>
            <a:xfrm rot="16200000">
              <a:off x="-182558" y="1607098"/>
              <a:ext cx="4635379" cy="3574076"/>
            </a:xfrm>
            <a:prstGeom prst="rect">
              <a:avLst/>
            </a:prstGeom>
            <a:noFill/>
          </p:spPr>
          <p:txBody>
            <a:bodyPr spcFirstLastPara="1" wrap="none" lIns="0" rIns="0" numCol="1" anchor="ctr">
              <a:prstTxWarp prst="textArchUp">
                <a:avLst>
                  <a:gd name="adj" fmla="val 10816924"/>
                </a:avLst>
              </a:prstTxWarp>
              <a:spAutoFit/>
            </a:bodyPr>
            <a:lstStyle/>
            <a:p>
              <a:pPr algn="ctr">
                <a:defRPr/>
              </a:pPr>
              <a:r>
                <a:rPr lang="id-ID" sz="1350" b="1" dirty="0">
                  <a:solidFill>
                    <a:schemeClr val="bg1"/>
                  </a:solidFill>
                </a:rPr>
                <a:t>ASAS, </a:t>
              </a:r>
              <a:r>
                <a:rPr lang="en-US" sz="1350" b="1" dirty="0">
                  <a:solidFill>
                    <a:schemeClr val="bg1"/>
                  </a:solidFill>
                </a:rPr>
                <a:t>  </a:t>
              </a:r>
              <a:r>
                <a:rPr lang="id-ID" sz="1350" b="1" dirty="0">
                  <a:solidFill>
                    <a:schemeClr val="bg1"/>
                  </a:solidFill>
                </a:rPr>
                <a:t>RINSIP, </a:t>
              </a:r>
              <a:r>
                <a:rPr lang="en-US" sz="1350" b="1" dirty="0">
                  <a:solidFill>
                    <a:schemeClr val="bg1"/>
                  </a:solidFill>
                </a:rPr>
                <a:t> </a:t>
              </a:r>
              <a:r>
                <a:rPr lang="id-ID" sz="1200" b="1" dirty="0">
                  <a:solidFill>
                    <a:schemeClr val="bg1"/>
                  </a:solidFill>
                </a:rPr>
                <a:t>NILAI</a:t>
              </a:r>
              <a:r>
                <a:rPr lang="id-ID" sz="1350" b="1" dirty="0">
                  <a:solidFill>
                    <a:schemeClr val="bg1"/>
                  </a:solidFill>
                </a:rPr>
                <a:t> DASAR, </a:t>
              </a:r>
              <a:r>
                <a:rPr lang="en-US" sz="1350" b="1" dirty="0">
                  <a:solidFill>
                    <a:schemeClr val="bg1"/>
                  </a:solidFill>
                </a:rPr>
                <a:t> </a:t>
              </a:r>
              <a:r>
                <a:rPr lang="id-ID" sz="1350" b="1" dirty="0">
                  <a:solidFill>
                    <a:schemeClr val="bg1"/>
                  </a:solidFill>
                </a:rPr>
                <a:t>SERTA KODE ETIK DAN KODE PERILAKU 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="" xmlns:a16="http://schemas.microsoft.com/office/drawing/2014/main" id="{F1DE0178-9345-4872-BECC-85202C0D7DBF}"/>
                </a:ext>
              </a:extLst>
            </p:cNvPr>
            <p:cNvSpPr txBox="1"/>
            <p:nvPr/>
          </p:nvSpPr>
          <p:spPr>
            <a:xfrm rot="16200000">
              <a:off x="728337" y="1417320"/>
              <a:ext cx="4023359" cy="4023360"/>
            </a:xfrm>
            <a:prstGeom prst="rect">
              <a:avLst/>
            </a:prstGeom>
            <a:noFill/>
          </p:spPr>
          <p:txBody>
            <a:bodyPr spcFirstLastPara="1" wrap="none">
              <a:prstTxWarp prst="textArchUp">
                <a:avLst/>
              </a:prstTxWarp>
              <a:spAutoFit/>
            </a:bodyPr>
            <a:lstStyle/>
            <a:p>
              <a:pPr algn="ctr">
                <a:defRPr/>
              </a:pPr>
              <a:r>
                <a:rPr lang="id-ID" sz="1350" b="1" dirty="0"/>
                <a:t>FUNGSI, TUGAS, DAN PERAN</a:t>
              </a:r>
            </a:p>
          </p:txBody>
        </p:sp>
        <p:sp>
          <p:nvSpPr>
            <p:cNvPr id="10" name="Pie 23">
              <a:extLst>
                <a:ext uri="{FF2B5EF4-FFF2-40B4-BE49-F238E27FC236}">
                  <a16:creationId xmlns="" xmlns:a16="http://schemas.microsoft.com/office/drawing/2014/main" id="{663E42B4-773B-4A6B-9C39-6793C8019438}"/>
                </a:ext>
              </a:extLst>
            </p:cNvPr>
            <p:cNvSpPr/>
            <p:nvPr/>
          </p:nvSpPr>
          <p:spPr>
            <a:xfrm rot="16200000">
              <a:off x="27884" y="683536"/>
              <a:ext cx="5487076" cy="5485399"/>
            </a:xfrm>
            <a:prstGeom prst="pie">
              <a:avLst>
                <a:gd name="adj1" fmla="val 20927448"/>
                <a:gd name="adj2" fmla="val 11460407"/>
              </a:avLst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d-ID" sz="1350">
                <a:solidFill>
                  <a:schemeClr val="tx1"/>
                </a:solidFill>
              </a:endParaRPr>
            </a:p>
          </p:txBody>
        </p:sp>
        <p:grpSp>
          <p:nvGrpSpPr>
            <p:cNvPr id="11" name="Group 2">
              <a:extLst>
                <a:ext uri="{FF2B5EF4-FFF2-40B4-BE49-F238E27FC236}">
                  <a16:creationId xmlns="" xmlns:a16="http://schemas.microsoft.com/office/drawing/2014/main" id="{1FA45ACE-876A-4040-BFC2-4AAFAEF9380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64570" y="2057643"/>
              <a:ext cx="2744350" cy="2743538"/>
              <a:chOff x="1364570" y="2057643"/>
              <a:chExt cx="2744350" cy="2743538"/>
            </a:xfrm>
          </p:grpSpPr>
          <p:sp>
            <p:nvSpPr>
              <p:cNvPr id="49" name="Oval 48">
                <a:extLst>
                  <a:ext uri="{FF2B5EF4-FFF2-40B4-BE49-F238E27FC236}">
                    <a16:creationId xmlns="" xmlns:a16="http://schemas.microsoft.com/office/drawing/2014/main" id="{ACC01A41-DF90-4A6E-A62A-D78EC4B8CEEE}"/>
                  </a:ext>
                </a:extLst>
              </p:cNvPr>
              <p:cNvSpPr/>
              <p:nvPr/>
            </p:nvSpPr>
            <p:spPr>
              <a:xfrm>
                <a:off x="1364570" y="2057643"/>
                <a:ext cx="2744350" cy="2743538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id-ID" sz="1350"/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="" xmlns:a16="http://schemas.microsoft.com/office/drawing/2014/main" id="{3D455901-ADCC-4C2A-9AB1-9504EDD06E06}"/>
                  </a:ext>
                </a:extLst>
              </p:cNvPr>
              <p:cNvSpPr txBox="1"/>
              <p:nvPr/>
            </p:nvSpPr>
            <p:spPr>
              <a:xfrm>
                <a:off x="1678305" y="2792748"/>
                <a:ext cx="1969349" cy="352268"/>
              </a:xfrm>
              <a:prstGeom prst="rect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1200" b="1" dirty="0"/>
                  <a:t>KOMPETENSI JABATAN</a:t>
                </a:r>
                <a:endParaRPr lang="id-ID" sz="1200" b="1" dirty="0"/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="" xmlns:a16="http://schemas.microsoft.com/office/drawing/2014/main" id="{CD62E4D7-50FE-455B-B289-B5F6CEC9D528}"/>
                  </a:ext>
                </a:extLst>
              </p:cNvPr>
              <p:cNvSpPr txBox="1"/>
              <p:nvPr/>
            </p:nvSpPr>
            <p:spPr>
              <a:xfrm>
                <a:off x="1437225" y="3196021"/>
                <a:ext cx="1022113" cy="462019"/>
              </a:xfrm>
              <a:prstGeom prst="rect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none" anchor="ctr"/>
              <a:lstStyle>
                <a:defPPr>
                  <a:defRPr lang="id-ID"/>
                </a:defPPr>
                <a:lvl1pPr>
                  <a:defRPr sz="1200" b="1"/>
                </a:lvl1pPr>
              </a:lstStyle>
              <a:p>
                <a:pPr>
                  <a:defRPr/>
                </a:pPr>
                <a:r>
                  <a:rPr lang="en-US" sz="900" dirty="0"/>
                  <a:t>MANAJERIAL</a:t>
                </a:r>
                <a:endParaRPr lang="id-ID" sz="900" dirty="0"/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="" xmlns:a16="http://schemas.microsoft.com/office/drawing/2014/main" id="{D72D57D8-A3A3-4993-ABB4-2CF9F3C88A8E}"/>
                  </a:ext>
                </a:extLst>
              </p:cNvPr>
              <p:cNvSpPr txBox="1"/>
              <p:nvPr/>
            </p:nvSpPr>
            <p:spPr>
              <a:xfrm>
                <a:off x="2500619" y="3196021"/>
                <a:ext cx="637376" cy="462019"/>
              </a:xfrm>
              <a:prstGeom prst="rect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pPr>
                  <a:defRPr/>
                </a:pPr>
                <a:r>
                  <a:rPr lang="en-US" sz="900" b="1" dirty="0"/>
                  <a:t>TEKNIS</a:t>
                </a:r>
                <a:endParaRPr lang="id-ID" sz="900" b="1" dirty="0"/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="" xmlns:a16="http://schemas.microsoft.com/office/drawing/2014/main" id="{3A26E2DC-7832-42D2-9B08-99AA58DF0BB2}"/>
                  </a:ext>
                </a:extLst>
              </p:cNvPr>
              <p:cNvSpPr txBox="1"/>
              <p:nvPr/>
            </p:nvSpPr>
            <p:spPr>
              <a:xfrm>
                <a:off x="3192172" y="3196019"/>
                <a:ext cx="832852" cy="469690"/>
              </a:xfrm>
              <a:prstGeom prst="rect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sz="900" b="1" dirty="0"/>
                  <a:t>SOSIAL </a:t>
                </a:r>
              </a:p>
              <a:p>
                <a:pPr algn="ctr">
                  <a:defRPr/>
                </a:pPr>
                <a:r>
                  <a:rPr lang="en-US" sz="900" b="1" dirty="0"/>
                  <a:t>KULTURAL</a:t>
                </a:r>
                <a:endParaRPr lang="id-ID" sz="900" b="1" dirty="0"/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="" xmlns:a16="http://schemas.microsoft.com/office/drawing/2014/main" id="{A698B0F7-932C-4FA1-BB0B-9A07949FAAF8}"/>
                  </a:ext>
                </a:extLst>
              </p:cNvPr>
              <p:cNvSpPr txBox="1"/>
              <p:nvPr/>
            </p:nvSpPr>
            <p:spPr>
              <a:xfrm>
                <a:off x="1980480" y="3716785"/>
                <a:ext cx="1585184" cy="295311"/>
              </a:xfrm>
              <a:prstGeom prst="rect">
                <a:avLst/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wrap="none" anchor="ctr"/>
              <a:lstStyle>
                <a:defPPr>
                  <a:defRPr lang="id-ID"/>
                </a:defPPr>
                <a:lvl1pPr>
                  <a:defRPr sz="1200" b="1"/>
                </a:lvl1pPr>
              </a:lstStyle>
              <a:p>
                <a:pPr>
                  <a:defRPr/>
                </a:pPr>
                <a:r>
                  <a:rPr lang="en-US" sz="900" dirty="0"/>
                  <a:t>KOMPETENSI DASAR</a:t>
                </a:r>
                <a:endParaRPr lang="id-ID" sz="900" dirty="0"/>
              </a:p>
            </p:txBody>
          </p:sp>
        </p:grpSp>
        <p:sp>
          <p:nvSpPr>
            <p:cNvPr id="12" name="TextBox 11">
              <a:extLst>
                <a:ext uri="{FF2B5EF4-FFF2-40B4-BE49-F238E27FC236}">
                  <a16:creationId xmlns="" xmlns:a16="http://schemas.microsoft.com/office/drawing/2014/main" id="{0734415B-B852-4B08-A2B4-58314E9F5F77}"/>
                </a:ext>
              </a:extLst>
            </p:cNvPr>
            <p:cNvSpPr txBox="1"/>
            <p:nvPr/>
          </p:nvSpPr>
          <p:spPr>
            <a:xfrm rot="16200000">
              <a:off x="1174206" y="1871335"/>
              <a:ext cx="3108960" cy="3108960"/>
            </a:xfrm>
            <a:prstGeom prst="rect">
              <a:avLst/>
            </a:prstGeom>
            <a:noFill/>
          </p:spPr>
          <p:txBody>
            <a:bodyPr spcFirstLastPara="1" wrap="none">
              <a:prstTxWarp prst="textArchUp">
                <a:avLst/>
              </a:prstTxWarp>
              <a:spAutoFit/>
            </a:bodyPr>
            <a:lstStyle/>
            <a:p>
              <a:pPr algn="ctr">
                <a:defRPr/>
              </a:pPr>
              <a:r>
                <a:rPr lang="en-US" sz="1350" b="1" spc="450" dirty="0"/>
                <a:t>JABATAN</a:t>
              </a:r>
              <a:endParaRPr lang="id-ID" sz="1350" b="1" spc="450" dirty="0"/>
            </a:p>
          </p:txBody>
        </p:sp>
        <p:sp>
          <p:nvSpPr>
            <p:cNvPr id="13" name="Pentagon 27">
              <a:extLst>
                <a:ext uri="{FF2B5EF4-FFF2-40B4-BE49-F238E27FC236}">
                  <a16:creationId xmlns="" xmlns:a16="http://schemas.microsoft.com/office/drawing/2014/main" id="{5CC0E455-ADF3-45B9-840F-E8EF357380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7308" y="492175"/>
              <a:ext cx="4283091" cy="293556"/>
            </a:xfrm>
            <a:prstGeom prst="homePlate">
              <a:avLst>
                <a:gd name="adj" fmla="val 49967"/>
              </a:avLst>
            </a:prstGeom>
            <a:gradFill rotWithShape="1">
              <a:gsLst>
                <a:gs pos="0">
                  <a:srgbClr val="83D3FF"/>
                </a:gs>
                <a:gs pos="50000">
                  <a:srgbClr val="B5E2FF"/>
                </a:gs>
                <a:gs pos="100000">
                  <a:srgbClr val="DBF0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id-ID" altLang="id-ID" sz="900" b="1">
                  <a:latin typeface="Calibri" pitchFamily="34" charset="0"/>
                </a:rPr>
                <a:t>Penyusunan dan Penetapan Kebutuhan </a:t>
              </a:r>
            </a:p>
          </p:txBody>
        </p:sp>
        <p:sp>
          <p:nvSpPr>
            <p:cNvPr id="14" name="Block Arc 13">
              <a:extLst>
                <a:ext uri="{FF2B5EF4-FFF2-40B4-BE49-F238E27FC236}">
                  <a16:creationId xmlns="" xmlns:a16="http://schemas.microsoft.com/office/drawing/2014/main" id="{825CBD06-292B-449E-BD21-B2E302E98B89}"/>
                </a:ext>
              </a:extLst>
            </p:cNvPr>
            <p:cNvSpPr/>
            <p:nvPr/>
          </p:nvSpPr>
          <p:spPr>
            <a:xfrm rot="5400000">
              <a:off x="456244" y="1143278"/>
              <a:ext cx="4572563" cy="4572266"/>
            </a:xfrm>
            <a:prstGeom prst="blockArc">
              <a:avLst>
                <a:gd name="adj1" fmla="val 10800000"/>
                <a:gd name="adj2" fmla="val 21791"/>
                <a:gd name="adj3" fmla="val 2910"/>
              </a:avLst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d-ID" sz="1350">
                <a:solidFill>
                  <a:schemeClr val="tx1"/>
                </a:solidFill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="" xmlns:a16="http://schemas.microsoft.com/office/drawing/2014/main" id="{45596B89-00A4-4C25-A264-5D316E8E8B1F}"/>
                </a:ext>
              </a:extLst>
            </p:cNvPr>
            <p:cNvSpPr/>
            <p:nvPr/>
          </p:nvSpPr>
          <p:spPr>
            <a:xfrm>
              <a:off x="2560063" y="1016115"/>
              <a:ext cx="366574" cy="365170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d-ID" sz="1350"/>
            </a:p>
          </p:txBody>
        </p:sp>
        <p:sp>
          <p:nvSpPr>
            <p:cNvPr id="16" name="Pentagon 34">
              <a:extLst>
                <a:ext uri="{FF2B5EF4-FFF2-40B4-BE49-F238E27FC236}">
                  <a16:creationId xmlns="" xmlns:a16="http://schemas.microsoft.com/office/drawing/2014/main" id="{37D3AFAC-BE6D-4852-A500-76D1AD987D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9769" y="876894"/>
              <a:ext cx="3740630" cy="293556"/>
            </a:xfrm>
            <a:prstGeom prst="homePlate">
              <a:avLst>
                <a:gd name="adj" fmla="val 50015"/>
              </a:avLst>
            </a:prstGeom>
            <a:gradFill rotWithShape="1">
              <a:gsLst>
                <a:gs pos="0">
                  <a:srgbClr val="83D3FF"/>
                </a:gs>
                <a:gs pos="50000">
                  <a:srgbClr val="B5E2FF"/>
                </a:gs>
                <a:gs pos="100000">
                  <a:srgbClr val="DBF0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id-ID" altLang="id-ID" sz="900" b="1">
                  <a:latin typeface="Calibri" pitchFamily="34" charset="0"/>
                </a:rPr>
                <a:t>Pengadaan </a:t>
              </a:r>
            </a:p>
          </p:txBody>
        </p:sp>
        <p:sp>
          <p:nvSpPr>
            <p:cNvPr id="17" name="Pentagon 35">
              <a:extLst>
                <a:ext uri="{FF2B5EF4-FFF2-40B4-BE49-F238E27FC236}">
                  <a16:creationId xmlns="" xmlns:a16="http://schemas.microsoft.com/office/drawing/2014/main" id="{BF909020-6F61-47DA-BE88-958756511A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2167" y="1242654"/>
              <a:ext cx="3088233" cy="293556"/>
            </a:xfrm>
            <a:prstGeom prst="homePlate">
              <a:avLst>
                <a:gd name="adj" fmla="val 50015"/>
              </a:avLst>
            </a:prstGeom>
            <a:gradFill rotWithShape="1">
              <a:gsLst>
                <a:gs pos="0">
                  <a:srgbClr val="83D3FF"/>
                </a:gs>
                <a:gs pos="50000">
                  <a:srgbClr val="B5E2FF"/>
                </a:gs>
                <a:gs pos="100000">
                  <a:srgbClr val="DBF0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id-ID" altLang="id-ID" sz="900" b="1">
                  <a:latin typeface="Calibri" pitchFamily="34" charset="0"/>
                </a:rPr>
                <a:t>Pangkat dan Jabatan</a:t>
              </a:r>
            </a:p>
          </p:txBody>
        </p:sp>
        <p:sp>
          <p:nvSpPr>
            <p:cNvPr id="18" name="Pentagon 36">
              <a:extLst>
                <a:ext uri="{FF2B5EF4-FFF2-40B4-BE49-F238E27FC236}">
                  <a16:creationId xmlns="" xmlns:a16="http://schemas.microsoft.com/office/drawing/2014/main" id="{A6C6B7FE-BC2E-4BDD-8B7E-F4623D1A4A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72609" y="1583322"/>
              <a:ext cx="2637790" cy="293556"/>
            </a:xfrm>
            <a:prstGeom prst="homePlate">
              <a:avLst>
                <a:gd name="adj" fmla="val 49994"/>
              </a:avLst>
            </a:prstGeom>
            <a:gradFill rotWithShape="1">
              <a:gsLst>
                <a:gs pos="0">
                  <a:srgbClr val="83D3FF"/>
                </a:gs>
                <a:gs pos="50000">
                  <a:srgbClr val="B5E2FF"/>
                </a:gs>
                <a:gs pos="100000">
                  <a:srgbClr val="DBF0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id-ID" altLang="id-ID" sz="900" b="1">
                  <a:latin typeface="Calibri" pitchFamily="34" charset="0"/>
                </a:rPr>
                <a:t>Pengembangan Karier</a:t>
              </a:r>
            </a:p>
          </p:txBody>
        </p:sp>
        <p:sp>
          <p:nvSpPr>
            <p:cNvPr id="19" name="Pentagon 37">
              <a:extLst>
                <a:ext uri="{FF2B5EF4-FFF2-40B4-BE49-F238E27FC236}">
                  <a16:creationId xmlns="" xmlns:a16="http://schemas.microsoft.com/office/drawing/2014/main" id="{64EA69FF-5BA4-48FC-855B-1FE583C810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6380" y="1981168"/>
              <a:ext cx="2314021" cy="293556"/>
            </a:xfrm>
            <a:prstGeom prst="homePlate">
              <a:avLst>
                <a:gd name="adj" fmla="val 50007"/>
              </a:avLst>
            </a:prstGeom>
            <a:gradFill rotWithShape="1">
              <a:gsLst>
                <a:gs pos="0">
                  <a:srgbClr val="83D3FF"/>
                </a:gs>
                <a:gs pos="50000">
                  <a:srgbClr val="B5E2FF"/>
                </a:gs>
                <a:gs pos="100000">
                  <a:srgbClr val="DBF0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id-ID" altLang="id-ID" sz="900" b="1">
                  <a:latin typeface="Calibri" pitchFamily="34" charset="0"/>
                </a:rPr>
                <a:t>Pola Karier</a:t>
              </a:r>
            </a:p>
          </p:txBody>
        </p:sp>
        <p:sp>
          <p:nvSpPr>
            <p:cNvPr id="20" name="Pentagon 38">
              <a:extLst>
                <a:ext uri="{FF2B5EF4-FFF2-40B4-BE49-F238E27FC236}">
                  <a16:creationId xmlns="" xmlns:a16="http://schemas.microsoft.com/office/drawing/2014/main" id="{7B7A22CC-8EFC-4CE7-90D7-59DA31B503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2857" y="2451031"/>
              <a:ext cx="2057542" cy="293556"/>
            </a:xfrm>
            <a:prstGeom prst="homePlate">
              <a:avLst>
                <a:gd name="adj" fmla="val 50001"/>
              </a:avLst>
            </a:prstGeom>
            <a:gradFill rotWithShape="1">
              <a:gsLst>
                <a:gs pos="0">
                  <a:srgbClr val="83D3FF"/>
                </a:gs>
                <a:gs pos="50000">
                  <a:srgbClr val="B5E2FF"/>
                </a:gs>
                <a:gs pos="100000">
                  <a:srgbClr val="DBF0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id-ID" altLang="id-ID" sz="900" b="1">
                  <a:latin typeface="Calibri" pitchFamily="34" charset="0"/>
                </a:rPr>
                <a:t>Promosi </a:t>
              </a:r>
            </a:p>
          </p:txBody>
        </p:sp>
        <p:sp>
          <p:nvSpPr>
            <p:cNvPr id="21" name="Pentagon 39">
              <a:extLst>
                <a:ext uri="{FF2B5EF4-FFF2-40B4-BE49-F238E27FC236}">
                  <a16:creationId xmlns="" xmlns:a16="http://schemas.microsoft.com/office/drawing/2014/main" id="{2C43489F-96F8-4CF1-A9A7-3948B722B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5400" y="2980472"/>
              <a:ext cx="1905000" cy="322912"/>
            </a:xfrm>
            <a:prstGeom prst="homePlate">
              <a:avLst>
                <a:gd name="adj" fmla="val 50004"/>
              </a:avLst>
            </a:prstGeom>
            <a:gradFill rotWithShape="1">
              <a:gsLst>
                <a:gs pos="0">
                  <a:srgbClr val="83D3FF"/>
                </a:gs>
                <a:gs pos="50000">
                  <a:srgbClr val="B5E2FF"/>
                </a:gs>
                <a:gs pos="100000">
                  <a:srgbClr val="DBF0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id-ID" altLang="id-ID" sz="900" b="1">
                  <a:latin typeface="Calibri" pitchFamily="34" charset="0"/>
                </a:rPr>
                <a:t>Mutasi</a:t>
              </a:r>
              <a:r>
                <a:rPr lang="id-ID" altLang="id-ID" sz="1050" b="1">
                  <a:latin typeface="Calibri" pitchFamily="34" charset="0"/>
                </a:rPr>
                <a:t> </a:t>
              </a:r>
            </a:p>
          </p:txBody>
        </p:sp>
        <p:sp>
          <p:nvSpPr>
            <p:cNvPr id="22" name="Pentagon 40">
              <a:extLst>
                <a:ext uri="{FF2B5EF4-FFF2-40B4-BE49-F238E27FC236}">
                  <a16:creationId xmlns="" xmlns:a16="http://schemas.microsoft.com/office/drawing/2014/main" id="{5D98174A-FD8A-442E-B199-74A5199C37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5399" y="3588912"/>
              <a:ext cx="1905000" cy="293556"/>
            </a:xfrm>
            <a:prstGeom prst="homePlate">
              <a:avLst>
                <a:gd name="adj" fmla="val 49988"/>
              </a:avLst>
            </a:prstGeom>
            <a:gradFill rotWithShape="1">
              <a:gsLst>
                <a:gs pos="0">
                  <a:srgbClr val="83D3FF"/>
                </a:gs>
                <a:gs pos="50000">
                  <a:srgbClr val="B5E2FF"/>
                </a:gs>
                <a:gs pos="100000">
                  <a:srgbClr val="DBF0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id-ID" altLang="id-ID" sz="900" b="1">
                  <a:latin typeface="Calibri" pitchFamily="34" charset="0"/>
                </a:rPr>
                <a:t>Penilaian Kinerja </a:t>
              </a:r>
            </a:p>
          </p:txBody>
        </p:sp>
        <p:sp>
          <p:nvSpPr>
            <p:cNvPr id="23" name="Pentagon 41">
              <a:extLst>
                <a:ext uri="{FF2B5EF4-FFF2-40B4-BE49-F238E27FC236}">
                  <a16:creationId xmlns="" xmlns:a16="http://schemas.microsoft.com/office/drawing/2014/main" id="{7004B4C6-E246-44FB-B97A-FD6F175FE7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2998" y="4133850"/>
              <a:ext cx="2057399" cy="293556"/>
            </a:xfrm>
            <a:prstGeom prst="homePlate">
              <a:avLst>
                <a:gd name="adj" fmla="val 49998"/>
              </a:avLst>
            </a:prstGeom>
            <a:gradFill rotWithShape="1">
              <a:gsLst>
                <a:gs pos="0">
                  <a:srgbClr val="83D3FF"/>
                </a:gs>
                <a:gs pos="50000">
                  <a:srgbClr val="B5E2FF"/>
                </a:gs>
                <a:gs pos="100000">
                  <a:srgbClr val="DBF0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id-ID" altLang="id-ID" sz="900" b="1">
                  <a:latin typeface="Calibri" pitchFamily="34" charset="0"/>
                </a:rPr>
                <a:t>Penggajian dan Tunjangan </a:t>
              </a:r>
            </a:p>
          </p:txBody>
        </p:sp>
        <p:sp>
          <p:nvSpPr>
            <p:cNvPr id="24" name="Pentagon 42">
              <a:extLst>
                <a:ext uri="{FF2B5EF4-FFF2-40B4-BE49-F238E27FC236}">
                  <a16:creationId xmlns="" xmlns:a16="http://schemas.microsoft.com/office/drawing/2014/main" id="{A2C2D6E6-C570-4E6B-B568-DBAF7EF024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3546" y="4602776"/>
              <a:ext cx="2296854" cy="293556"/>
            </a:xfrm>
            <a:prstGeom prst="homePlate">
              <a:avLst>
                <a:gd name="adj" fmla="val 49982"/>
              </a:avLst>
            </a:prstGeom>
            <a:gradFill rotWithShape="1">
              <a:gsLst>
                <a:gs pos="0">
                  <a:srgbClr val="83D3FF"/>
                </a:gs>
                <a:gs pos="50000">
                  <a:srgbClr val="B5E2FF"/>
                </a:gs>
                <a:gs pos="100000">
                  <a:srgbClr val="DBF0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id-ID" altLang="id-ID" sz="900" b="1">
                  <a:latin typeface="Calibri" pitchFamily="34" charset="0"/>
                </a:rPr>
                <a:t>Penghargaan </a:t>
              </a:r>
            </a:p>
          </p:txBody>
        </p:sp>
        <p:sp>
          <p:nvSpPr>
            <p:cNvPr id="25" name="Pentagon 43">
              <a:extLst>
                <a:ext uri="{FF2B5EF4-FFF2-40B4-BE49-F238E27FC236}">
                  <a16:creationId xmlns="" xmlns:a16="http://schemas.microsoft.com/office/drawing/2014/main" id="{DEAB282B-473D-442F-A28D-377C7CDCCC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46764" y="4999851"/>
              <a:ext cx="2663635" cy="293556"/>
            </a:xfrm>
            <a:prstGeom prst="homePlate">
              <a:avLst>
                <a:gd name="adj" fmla="val 49995"/>
              </a:avLst>
            </a:prstGeom>
            <a:gradFill rotWithShape="1">
              <a:gsLst>
                <a:gs pos="0">
                  <a:srgbClr val="83D3FF"/>
                </a:gs>
                <a:gs pos="50000">
                  <a:srgbClr val="B5E2FF"/>
                </a:gs>
                <a:gs pos="100000">
                  <a:srgbClr val="DBF0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id-ID" altLang="id-ID" sz="900" b="1">
                  <a:latin typeface="Calibri" pitchFamily="34" charset="0"/>
                </a:rPr>
                <a:t>Disiplin </a:t>
              </a:r>
            </a:p>
          </p:txBody>
        </p:sp>
        <p:sp>
          <p:nvSpPr>
            <p:cNvPr id="26" name="Pentagon 44">
              <a:extLst>
                <a:ext uri="{FF2B5EF4-FFF2-40B4-BE49-F238E27FC236}">
                  <a16:creationId xmlns="" xmlns:a16="http://schemas.microsoft.com/office/drawing/2014/main" id="{FDA9E27F-5265-49C8-9AA3-A8C8484CF1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7422" y="5334000"/>
              <a:ext cx="3142977" cy="293556"/>
            </a:xfrm>
            <a:prstGeom prst="homePlate">
              <a:avLst>
                <a:gd name="adj" fmla="val 50009"/>
              </a:avLst>
            </a:prstGeom>
            <a:gradFill rotWithShape="1">
              <a:gsLst>
                <a:gs pos="0">
                  <a:srgbClr val="83D3FF"/>
                </a:gs>
                <a:gs pos="50000">
                  <a:srgbClr val="B5E2FF"/>
                </a:gs>
                <a:gs pos="100000">
                  <a:srgbClr val="DBF0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id-ID" altLang="id-ID" sz="900" b="1">
                  <a:latin typeface="Calibri" pitchFamily="34" charset="0"/>
                </a:rPr>
                <a:t>Pemberhentian </a:t>
              </a:r>
            </a:p>
          </p:txBody>
        </p:sp>
        <p:sp>
          <p:nvSpPr>
            <p:cNvPr id="27" name="Pentagon 45">
              <a:extLst>
                <a:ext uri="{FF2B5EF4-FFF2-40B4-BE49-F238E27FC236}">
                  <a16:creationId xmlns="" xmlns:a16="http://schemas.microsoft.com/office/drawing/2014/main" id="{5BF02C71-EFEA-417F-A7FE-67ADBA1F05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8588" y="5715000"/>
              <a:ext cx="3721812" cy="293556"/>
            </a:xfrm>
            <a:prstGeom prst="homePlate">
              <a:avLst>
                <a:gd name="adj" fmla="val 50012"/>
              </a:avLst>
            </a:prstGeom>
            <a:gradFill rotWithShape="1">
              <a:gsLst>
                <a:gs pos="0">
                  <a:srgbClr val="83D3FF"/>
                </a:gs>
                <a:gs pos="50000">
                  <a:srgbClr val="B5E2FF"/>
                </a:gs>
                <a:gs pos="100000">
                  <a:srgbClr val="DBF0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fi-FI" altLang="id-ID" sz="900" b="1">
                  <a:latin typeface="Calibri" pitchFamily="34" charset="0"/>
                </a:rPr>
                <a:t>Jaminan Pensiun dan Jaminan Hari Tua </a:t>
              </a:r>
              <a:endParaRPr lang="id-ID" altLang="id-ID" sz="900" b="1">
                <a:latin typeface="Calibri" pitchFamily="34" charset="0"/>
              </a:endParaRPr>
            </a:p>
          </p:txBody>
        </p:sp>
        <p:sp>
          <p:nvSpPr>
            <p:cNvPr id="28" name="Pentagon 46">
              <a:extLst>
                <a:ext uri="{FF2B5EF4-FFF2-40B4-BE49-F238E27FC236}">
                  <a16:creationId xmlns="" xmlns:a16="http://schemas.microsoft.com/office/drawing/2014/main" id="{683715E5-9F57-48D7-ADDA-D7E411B5FF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0458" y="6096000"/>
              <a:ext cx="4259944" cy="293556"/>
            </a:xfrm>
            <a:prstGeom prst="homePlate">
              <a:avLst>
                <a:gd name="adj" fmla="val 49981"/>
              </a:avLst>
            </a:prstGeom>
            <a:gradFill rotWithShape="1">
              <a:gsLst>
                <a:gs pos="0">
                  <a:srgbClr val="83D3FF"/>
                </a:gs>
                <a:gs pos="50000">
                  <a:srgbClr val="B5E2FF"/>
                </a:gs>
                <a:gs pos="100000">
                  <a:srgbClr val="DBF0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id-ID" altLang="id-ID" sz="900" b="1">
                  <a:latin typeface="Calibri" pitchFamily="34" charset="0"/>
                </a:rPr>
                <a:t>Perlindungan </a:t>
              </a:r>
            </a:p>
          </p:txBody>
        </p:sp>
        <p:sp>
          <p:nvSpPr>
            <p:cNvPr id="29" name="Oval 28">
              <a:extLst>
                <a:ext uri="{FF2B5EF4-FFF2-40B4-BE49-F238E27FC236}">
                  <a16:creationId xmlns="" xmlns:a16="http://schemas.microsoft.com/office/drawing/2014/main" id="{4430338B-85AC-492B-8A87-E85F69600D38}"/>
                </a:ext>
              </a:extLst>
            </p:cNvPr>
            <p:cNvSpPr/>
            <p:nvPr/>
          </p:nvSpPr>
          <p:spPr>
            <a:xfrm>
              <a:off x="2568319" y="5458486"/>
              <a:ext cx="364923" cy="366758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d-ID" sz="1350"/>
            </a:p>
          </p:txBody>
        </p:sp>
        <p:sp>
          <p:nvSpPr>
            <p:cNvPr id="30" name="Oval 29">
              <a:extLst>
                <a:ext uri="{FF2B5EF4-FFF2-40B4-BE49-F238E27FC236}">
                  <a16:creationId xmlns="" xmlns:a16="http://schemas.microsoft.com/office/drawing/2014/main" id="{502859D5-162A-4BE5-BC1E-DD338DACF69E}"/>
                </a:ext>
              </a:extLst>
            </p:cNvPr>
            <p:cNvSpPr/>
            <p:nvPr/>
          </p:nvSpPr>
          <p:spPr>
            <a:xfrm>
              <a:off x="4782624" y="2951516"/>
              <a:ext cx="364922" cy="365170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d-ID" sz="1350"/>
            </a:p>
          </p:txBody>
        </p:sp>
        <p:sp>
          <p:nvSpPr>
            <p:cNvPr id="31" name="Oval 30">
              <a:extLst>
                <a:ext uri="{FF2B5EF4-FFF2-40B4-BE49-F238E27FC236}">
                  <a16:creationId xmlns="" xmlns:a16="http://schemas.microsoft.com/office/drawing/2014/main" id="{D52E3C85-D1B2-45C2-9F0F-FA2883367DCD}"/>
                </a:ext>
              </a:extLst>
            </p:cNvPr>
            <p:cNvSpPr/>
            <p:nvPr/>
          </p:nvSpPr>
          <p:spPr>
            <a:xfrm>
              <a:off x="4784275" y="3537375"/>
              <a:ext cx="364923" cy="365170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d-ID" sz="1350"/>
            </a:p>
          </p:txBody>
        </p:sp>
        <p:sp>
          <p:nvSpPr>
            <p:cNvPr id="32" name="Oval 31">
              <a:extLst>
                <a:ext uri="{FF2B5EF4-FFF2-40B4-BE49-F238E27FC236}">
                  <a16:creationId xmlns="" xmlns:a16="http://schemas.microsoft.com/office/drawing/2014/main" id="{C061DB54-F3FB-4E8D-9F8E-70062A20F20E}"/>
                </a:ext>
              </a:extLst>
            </p:cNvPr>
            <p:cNvSpPr/>
            <p:nvPr/>
          </p:nvSpPr>
          <p:spPr>
            <a:xfrm>
              <a:off x="4624106" y="2406936"/>
              <a:ext cx="366574" cy="365170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d-ID" sz="1350"/>
            </a:p>
          </p:txBody>
        </p:sp>
        <p:sp>
          <p:nvSpPr>
            <p:cNvPr id="33" name="Oval 32">
              <a:extLst>
                <a:ext uri="{FF2B5EF4-FFF2-40B4-BE49-F238E27FC236}">
                  <a16:creationId xmlns="" xmlns:a16="http://schemas.microsoft.com/office/drawing/2014/main" id="{A920EC4A-27C9-4810-B1E5-682006474AD9}"/>
                </a:ext>
              </a:extLst>
            </p:cNvPr>
            <p:cNvSpPr/>
            <p:nvPr/>
          </p:nvSpPr>
          <p:spPr>
            <a:xfrm>
              <a:off x="4364861" y="1925865"/>
              <a:ext cx="366574" cy="366757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d-ID" sz="1350"/>
            </a:p>
          </p:txBody>
        </p:sp>
        <p:sp>
          <p:nvSpPr>
            <p:cNvPr id="34" name="Oval 33">
              <a:extLst>
                <a:ext uri="{FF2B5EF4-FFF2-40B4-BE49-F238E27FC236}">
                  <a16:creationId xmlns="" xmlns:a16="http://schemas.microsoft.com/office/drawing/2014/main" id="{47FD2953-4EC0-403D-9020-48B83FF53BF0}"/>
                </a:ext>
              </a:extLst>
            </p:cNvPr>
            <p:cNvSpPr/>
            <p:nvPr/>
          </p:nvSpPr>
          <p:spPr>
            <a:xfrm>
              <a:off x="4006544" y="1538467"/>
              <a:ext cx="366574" cy="366757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d-ID" sz="1350"/>
            </a:p>
          </p:txBody>
        </p:sp>
        <p:sp>
          <p:nvSpPr>
            <p:cNvPr id="35" name="Oval 34">
              <a:extLst>
                <a:ext uri="{FF2B5EF4-FFF2-40B4-BE49-F238E27FC236}">
                  <a16:creationId xmlns="" xmlns:a16="http://schemas.microsoft.com/office/drawing/2014/main" id="{96A1F9D1-EADD-4230-8DA6-2CF5A50EDB97}"/>
                </a:ext>
              </a:extLst>
            </p:cNvPr>
            <p:cNvSpPr/>
            <p:nvPr/>
          </p:nvSpPr>
          <p:spPr>
            <a:xfrm>
              <a:off x="3086806" y="1076447"/>
              <a:ext cx="366574" cy="365170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d-ID" sz="1350"/>
            </a:p>
          </p:txBody>
        </p:sp>
        <p:sp>
          <p:nvSpPr>
            <p:cNvPr id="36" name="Oval 35">
              <a:extLst>
                <a:ext uri="{FF2B5EF4-FFF2-40B4-BE49-F238E27FC236}">
                  <a16:creationId xmlns="" xmlns:a16="http://schemas.microsoft.com/office/drawing/2014/main" id="{4E3185B5-9D4A-4D09-97BE-FEA7837424CE}"/>
                </a:ext>
              </a:extLst>
            </p:cNvPr>
            <p:cNvSpPr/>
            <p:nvPr/>
          </p:nvSpPr>
          <p:spPr>
            <a:xfrm>
              <a:off x="3565664" y="1254269"/>
              <a:ext cx="366574" cy="366758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d-ID" sz="1350"/>
            </a:p>
          </p:txBody>
        </p:sp>
        <p:sp>
          <p:nvSpPr>
            <p:cNvPr id="37" name="Oval 36">
              <a:extLst>
                <a:ext uri="{FF2B5EF4-FFF2-40B4-BE49-F238E27FC236}">
                  <a16:creationId xmlns="" xmlns:a16="http://schemas.microsoft.com/office/drawing/2014/main" id="{E4757B9D-7CAF-4650-B14D-D6923D953642}"/>
                </a:ext>
              </a:extLst>
            </p:cNvPr>
            <p:cNvSpPr/>
            <p:nvPr/>
          </p:nvSpPr>
          <p:spPr>
            <a:xfrm>
              <a:off x="4629059" y="4086718"/>
              <a:ext cx="366574" cy="366758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d-ID" sz="1350"/>
            </a:p>
          </p:txBody>
        </p:sp>
        <p:sp>
          <p:nvSpPr>
            <p:cNvPr id="38" name="Oval 37">
              <a:extLst>
                <a:ext uri="{FF2B5EF4-FFF2-40B4-BE49-F238E27FC236}">
                  <a16:creationId xmlns="" xmlns:a16="http://schemas.microsoft.com/office/drawing/2014/main" id="{4D0CA7EC-A6DB-4B73-BC4D-6A84B50B1AB6}"/>
                </a:ext>
              </a:extLst>
            </p:cNvPr>
            <p:cNvSpPr/>
            <p:nvPr/>
          </p:nvSpPr>
          <p:spPr>
            <a:xfrm>
              <a:off x="4379723" y="4551913"/>
              <a:ext cx="364922" cy="365170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d-ID" sz="1350"/>
            </a:p>
          </p:txBody>
        </p:sp>
        <p:sp>
          <p:nvSpPr>
            <p:cNvPr id="39" name="Oval 38">
              <a:extLst>
                <a:ext uri="{FF2B5EF4-FFF2-40B4-BE49-F238E27FC236}">
                  <a16:creationId xmlns="" xmlns:a16="http://schemas.microsoft.com/office/drawing/2014/main" id="{C7795D63-F9AB-42D1-B3E5-F8C828AE891F}"/>
                </a:ext>
              </a:extLst>
            </p:cNvPr>
            <p:cNvSpPr/>
            <p:nvPr/>
          </p:nvSpPr>
          <p:spPr>
            <a:xfrm>
              <a:off x="4014800" y="4963125"/>
              <a:ext cx="364923" cy="365170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d-ID" sz="1350"/>
            </a:p>
          </p:txBody>
        </p:sp>
        <p:sp>
          <p:nvSpPr>
            <p:cNvPr id="40" name="Oval 39">
              <a:extLst>
                <a:ext uri="{FF2B5EF4-FFF2-40B4-BE49-F238E27FC236}">
                  <a16:creationId xmlns="" xmlns:a16="http://schemas.microsoft.com/office/drawing/2014/main" id="{4E7E6B29-2112-4A0E-A4CC-1CB9A44E281A}"/>
                </a:ext>
              </a:extLst>
            </p:cNvPr>
            <p:cNvSpPr/>
            <p:nvPr/>
          </p:nvSpPr>
          <p:spPr>
            <a:xfrm>
              <a:off x="3582177" y="5239384"/>
              <a:ext cx="364923" cy="365170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d-ID" sz="1350"/>
            </a:p>
          </p:txBody>
        </p:sp>
        <p:sp>
          <p:nvSpPr>
            <p:cNvPr id="41" name="Oval 40">
              <a:extLst>
                <a:ext uri="{FF2B5EF4-FFF2-40B4-BE49-F238E27FC236}">
                  <a16:creationId xmlns="" xmlns:a16="http://schemas.microsoft.com/office/drawing/2014/main" id="{4A4E4A6D-427D-4509-9141-44C0B5B73369}"/>
                </a:ext>
              </a:extLst>
            </p:cNvPr>
            <p:cNvSpPr/>
            <p:nvPr/>
          </p:nvSpPr>
          <p:spPr>
            <a:xfrm>
              <a:off x="3101668" y="5421970"/>
              <a:ext cx="364922" cy="365170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d-ID" sz="135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="" xmlns:a16="http://schemas.microsoft.com/office/drawing/2014/main" id="{17A69A0B-8DCE-4B2D-A5EF-1445666471AE}"/>
                </a:ext>
              </a:extLst>
            </p:cNvPr>
            <p:cNvSpPr/>
            <p:nvPr/>
          </p:nvSpPr>
          <p:spPr>
            <a:xfrm>
              <a:off x="7028544" y="492175"/>
              <a:ext cx="2058846" cy="5880824"/>
            </a:xfrm>
            <a:prstGeom prst="rect">
              <a:avLst/>
            </a:prstGeom>
            <a:noFill/>
            <a:scene3d>
              <a:camera prst="orthographicFront"/>
              <a:lightRig rig="sunse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d-ID" sz="135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="" xmlns:a16="http://schemas.microsoft.com/office/drawing/2014/main" id="{D673D9DD-DF79-47DF-A768-FA18C5A0D6A2}"/>
                </a:ext>
              </a:extLst>
            </p:cNvPr>
            <p:cNvSpPr/>
            <p:nvPr/>
          </p:nvSpPr>
          <p:spPr>
            <a:xfrm>
              <a:off x="7114520" y="554416"/>
              <a:ext cx="1877080" cy="322912"/>
            </a:xfrm>
            <a:prstGeom prst="rect">
              <a:avLst/>
            </a:prstGeom>
            <a:solidFill>
              <a:srgbClr val="00B0F0"/>
            </a:solidFill>
            <a:scene3d>
              <a:camera prst="orthographicFront"/>
              <a:lightRig rig="sunset" dir="t"/>
            </a:scene3d>
          </p:spPr>
          <p:txBody>
            <a:bodyPr anchor="ctr">
              <a:spAutoFit/>
            </a:bodyPr>
            <a:lstStyle/>
            <a:p>
              <a:pPr algn="ctr">
                <a:defRPr/>
              </a:pPr>
              <a:r>
                <a:rPr lang="en-US" sz="1050" b="1" dirty="0">
                  <a:solidFill>
                    <a:schemeClr val="bg1"/>
                  </a:solidFill>
                </a:rPr>
                <a:t>BER</a:t>
              </a:r>
              <a:r>
                <a:rPr lang="id-ID" sz="1050" b="1" dirty="0">
                  <a:solidFill>
                    <a:schemeClr val="bg1"/>
                  </a:solidFill>
                </a:rPr>
                <a:t>INTEGRITAS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="" xmlns:a16="http://schemas.microsoft.com/office/drawing/2014/main" id="{14BE484B-30BE-489C-889A-A3AF716FE1ED}"/>
                </a:ext>
              </a:extLst>
            </p:cNvPr>
            <p:cNvSpPr/>
            <p:nvPr/>
          </p:nvSpPr>
          <p:spPr>
            <a:xfrm>
              <a:off x="7114520" y="1041087"/>
              <a:ext cx="1877080" cy="322912"/>
            </a:xfrm>
            <a:prstGeom prst="rect">
              <a:avLst/>
            </a:prstGeom>
            <a:solidFill>
              <a:srgbClr val="00B0F0"/>
            </a:solidFill>
            <a:scene3d>
              <a:camera prst="orthographicFront"/>
              <a:lightRig rig="sunset" dir="t"/>
            </a:scene3d>
          </p:spPr>
          <p:txBody>
            <a:bodyPr anchor="ctr">
              <a:spAutoFit/>
            </a:bodyPr>
            <a:lstStyle/>
            <a:p>
              <a:pPr algn="ctr">
                <a:defRPr/>
              </a:pPr>
              <a:r>
                <a:rPr lang="id-ID" sz="1050" b="1" dirty="0">
                  <a:solidFill>
                    <a:schemeClr val="bg1"/>
                  </a:solidFill>
                </a:rPr>
                <a:t>PROFESIONAL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="" xmlns:a16="http://schemas.microsoft.com/office/drawing/2014/main" id="{CCF0FD12-0543-4288-8738-8EE1FE2134BD}"/>
                </a:ext>
              </a:extLst>
            </p:cNvPr>
            <p:cNvSpPr/>
            <p:nvPr/>
          </p:nvSpPr>
          <p:spPr>
            <a:xfrm>
              <a:off x="7114520" y="1559975"/>
              <a:ext cx="1877080" cy="322912"/>
            </a:xfrm>
            <a:prstGeom prst="rect">
              <a:avLst/>
            </a:prstGeom>
            <a:solidFill>
              <a:srgbClr val="00B0F0"/>
            </a:solidFill>
            <a:scene3d>
              <a:camera prst="orthographicFront"/>
              <a:lightRig rig="sunset" dir="t"/>
            </a:scene3d>
          </p:spPr>
          <p:txBody>
            <a:bodyPr anchor="ctr">
              <a:spAutoFit/>
            </a:bodyPr>
            <a:lstStyle/>
            <a:p>
              <a:pPr algn="ctr">
                <a:defRPr/>
              </a:pPr>
              <a:r>
                <a:rPr lang="id-ID" sz="1050" b="1" dirty="0">
                  <a:solidFill>
                    <a:schemeClr val="bg1"/>
                  </a:solidFill>
                </a:rPr>
                <a:t>NETRAL 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="" xmlns:a16="http://schemas.microsoft.com/office/drawing/2014/main" id="{96A8B5C8-FBEE-4EA1-9BC1-40E09D06B681}"/>
                </a:ext>
              </a:extLst>
            </p:cNvPr>
            <p:cNvSpPr/>
            <p:nvPr/>
          </p:nvSpPr>
          <p:spPr>
            <a:xfrm>
              <a:off x="7112601" y="2076126"/>
              <a:ext cx="1877080" cy="723275"/>
            </a:xfrm>
            <a:prstGeom prst="rect">
              <a:avLst/>
            </a:prstGeom>
            <a:solidFill>
              <a:srgbClr val="00B0F0"/>
            </a:solidFill>
            <a:scene3d>
              <a:camera prst="orthographicFront"/>
              <a:lightRig rig="sunset" dir="t"/>
            </a:scene3d>
          </p:spPr>
          <p:txBody>
            <a:bodyPr anchor="ctr"/>
            <a:lstStyle/>
            <a:p>
              <a:pPr algn="ctr">
                <a:defRPr/>
              </a:pPr>
              <a:r>
                <a:rPr lang="id-ID" sz="1050" b="1" dirty="0">
                  <a:solidFill>
                    <a:schemeClr val="bg1"/>
                  </a:solidFill>
                </a:rPr>
                <a:t>BERSIH DARI PRAKTIK </a:t>
              </a:r>
              <a:r>
                <a:rPr lang="en-US" sz="1050" b="1" dirty="0">
                  <a:solidFill>
                    <a:schemeClr val="bg1"/>
                  </a:solidFill>
                </a:rPr>
                <a:t>KKN</a:t>
              </a:r>
              <a:endParaRPr lang="id-ID" sz="1050" b="1" dirty="0">
                <a:solidFill>
                  <a:schemeClr val="bg1"/>
                </a:solidFill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="" xmlns:a16="http://schemas.microsoft.com/office/drawing/2014/main" id="{60026835-8BBE-4E24-A4A8-29DF2937ACE2}"/>
                </a:ext>
              </a:extLst>
            </p:cNvPr>
            <p:cNvSpPr/>
            <p:nvPr/>
          </p:nvSpPr>
          <p:spPr>
            <a:xfrm>
              <a:off x="7112601" y="2965957"/>
              <a:ext cx="1878999" cy="1472793"/>
            </a:xfrm>
            <a:prstGeom prst="rect">
              <a:avLst/>
            </a:prstGeom>
            <a:solidFill>
              <a:srgbClr val="00B0F0"/>
            </a:solidFill>
            <a:scene3d>
              <a:camera prst="orthographicFront"/>
              <a:lightRig rig="sunset" dir="t"/>
            </a:scene3d>
          </p:spPr>
          <p:txBody>
            <a:bodyPr anchor="ctr"/>
            <a:lstStyle/>
            <a:p>
              <a:pPr algn="ctr">
                <a:defRPr/>
              </a:pPr>
              <a:r>
                <a:rPr lang="id-ID" sz="1050" b="1" dirty="0">
                  <a:solidFill>
                    <a:schemeClr val="bg1"/>
                  </a:solidFill>
                </a:rPr>
                <a:t>MAMPU MENYELENGGARAKAN PELAYANAN PUBLIK BAGI MASYARAKAT 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="" xmlns:a16="http://schemas.microsoft.com/office/drawing/2014/main" id="{750FCF21-28A2-418C-9388-9CBD32BF46E2}"/>
                </a:ext>
              </a:extLst>
            </p:cNvPr>
            <p:cNvSpPr/>
            <p:nvPr/>
          </p:nvSpPr>
          <p:spPr>
            <a:xfrm>
              <a:off x="7114521" y="4595658"/>
              <a:ext cx="1877079" cy="1696284"/>
            </a:xfrm>
            <a:prstGeom prst="rect">
              <a:avLst/>
            </a:prstGeom>
            <a:solidFill>
              <a:srgbClr val="00B0F0"/>
            </a:solidFill>
            <a:scene3d>
              <a:camera prst="orthographicFront"/>
              <a:lightRig rig="sunset" dir="t"/>
            </a:scene3d>
          </p:spPr>
          <p:txBody>
            <a:bodyPr anchor="ctr"/>
            <a:lstStyle/>
            <a:p>
              <a:pPr algn="ctr">
                <a:defRPr/>
              </a:pPr>
              <a:r>
                <a:rPr lang="id-ID" sz="1050" b="1" dirty="0">
                  <a:solidFill>
                    <a:schemeClr val="bg1"/>
                  </a:solidFill>
                </a:rPr>
                <a:t>MAMPU MENJALANKAN PERAN SEBAGAI UNSUR PEREKAT PERSATUAN DAN KESATUAN BANGSA </a:t>
              </a:r>
            </a:p>
          </p:txBody>
        </p:sp>
      </p:grpSp>
      <p:sp>
        <p:nvSpPr>
          <p:cNvPr id="55" name="TextBox 54">
            <a:extLst>
              <a:ext uri="{FF2B5EF4-FFF2-40B4-BE49-F238E27FC236}">
                <a16:creationId xmlns="" xmlns:a16="http://schemas.microsoft.com/office/drawing/2014/main" id="{4BE343B4-D83E-4329-9483-C698C636531B}"/>
              </a:ext>
            </a:extLst>
          </p:cNvPr>
          <p:cNvSpPr txBox="1"/>
          <p:nvPr/>
        </p:nvSpPr>
        <p:spPr>
          <a:xfrm>
            <a:off x="8943111" y="1374365"/>
            <a:ext cx="304800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/>
              <a:t>Definisi</a:t>
            </a:r>
            <a:r>
              <a:rPr lang="en-US" sz="2800" b="1" dirty="0"/>
              <a:t>:</a:t>
            </a:r>
          </a:p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K</a:t>
            </a:r>
            <a:r>
              <a:rPr lang="id-ID" dirty="0">
                <a:latin typeface="Cambria" panose="02040503050406030204" pitchFamily="18" charset="0"/>
                <a:ea typeface="Cambria" panose="02040503050406030204" pitchFamily="18" charset="0"/>
              </a:rPr>
              <a:t>ebijakan dan manajemen ASN yang berdasarkan pada kualifikasi, kompetensi, dan kinerja, yang diberlakukan secara adil dan wajar dengan tanpa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diskriminasi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237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Chart 11">
            <a:extLst>
              <a:ext uri="{FF2B5EF4-FFF2-40B4-BE49-F238E27FC236}">
                <a16:creationId xmlns="" xmlns:a16="http://schemas.microsoft.com/office/drawing/2014/main" id="{2E881E61-CB94-4996-9580-C13113D9657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80879485"/>
              </p:ext>
            </p:extLst>
          </p:nvPr>
        </p:nvGraphicFramePr>
        <p:xfrm>
          <a:off x="0" y="1903124"/>
          <a:ext cx="8206530" cy="46396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Rectangle: Folded Corner 12">
            <a:extLst>
              <a:ext uri="{FF2B5EF4-FFF2-40B4-BE49-F238E27FC236}">
                <a16:creationId xmlns="" xmlns:a16="http://schemas.microsoft.com/office/drawing/2014/main" id="{5F27E4BA-BD98-4FE5-8CEC-848FDC46267D}"/>
              </a:ext>
            </a:extLst>
          </p:cNvPr>
          <p:cNvSpPr/>
          <p:nvPr/>
        </p:nvSpPr>
        <p:spPr>
          <a:xfrm>
            <a:off x="8206529" y="1437535"/>
            <a:ext cx="3896969" cy="3301613"/>
          </a:xfrm>
          <a:prstGeom prst="foldedCorner">
            <a:avLst/>
          </a:prstGeom>
          <a:solidFill>
            <a:schemeClr val="lt1">
              <a:alpha val="23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" name="Slide Number Placeholder 1">
            <a:extLst>
              <a:ext uri="{FF2B5EF4-FFF2-40B4-BE49-F238E27FC236}">
                <a16:creationId xmlns="" xmlns:a16="http://schemas.microsoft.com/office/drawing/2014/main" id="{B347E4A9-8DD0-4F21-B618-99CD7A7492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Slide - </a:t>
            </a:r>
            <a:fld id="{3344F34B-7969-4253-974F-5B9E83F37CF0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BFC41544-948D-4B42-9FFF-1537E562B31F}"/>
              </a:ext>
            </a:extLst>
          </p:cNvPr>
          <p:cNvSpPr/>
          <p:nvPr/>
        </p:nvSpPr>
        <p:spPr>
          <a:xfrm>
            <a:off x="1058779" y="285334"/>
            <a:ext cx="101065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i-FI" sz="2800" b="1" dirty="0">
                <a:solidFill>
                  <a:srgbClr val="1A5E8B"/>
                </a:solidFill>
                <a:ea typeface="Arial" panose="020B0604020202020204" pitchFamily="34" charset="0"/>
                <a:cs typeface="Arial" panose="020B0604020202020204" pitchFamily="34" charset="0"/>
              </a:rPr>
              <a:t>Perkembangan Pelaksanaan Sistem Merit Provinsi </a:t>
            </a:r>
            <a:r>
              <a:rPr lang="fi-FI" sz="2800" b="1" dirty="0" smtClean="0">
                <a:solidFill>
                  <a:srgbClr val="1A5E8B"/>
                </a:solidFill>
                <a:ea typeface="Arial" panose="020B0604020202020204" pitchFamily="34" charset="0"/>
                <a:cs typeface="Arial" panose="020B0604020202020204" pitchFamily="34" charset="0"/>
              </a:rPr>
              <a:t>     Jawa </a:t>
            </a:r>
            <a:r>
              <a:rPr lang="fi-FI" sz="2800" b="1" dirty="0">
                <a:solidFill>
                  <a:srgbClr val="1A5E8B"/>
                </a:solidFill>
                <a:ea typeface="Arial" panose="020B0604020202020204" pitchFamily="34" charset="0"/>
                <a:cs typeface="Arial" panose="020B0604020202020204" pitchFamily="34" charset="0"/>
              </a:rPr>
              <a:t>Tengah</a:t>
            </a:r>
            <a:endParaRPr lang="en-US" sz="2800" b="1" dirty="0">
              <a:solidFill>
                <a:srgbClr val="1A5E8B"/>
              </a:solidFill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Chart 5">
            <a:extLst>
              <a:ext uri="{FF2B5EF4-FFF2-40B4-BE49-F238E27FC236}">
                <a16:creationId xmlns="" xmlns:a16="http://schemas.microsoft.com/office/drawing/2014/main" id="{B280F096-26FB-4191-8F9A-E7098C9274D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84606864"/>
              </p:ext>
            </p:extLst>
          </p:nvPr>
        </p:nvGraphicFramePr>
        <p:xfrm>
          <a:off x="8666101" y="2368712"/>
          <a:ext cx="2977826" cy="22390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9994C8FF-D255-45F8-B9AA-6AF0CCF6C280}"/>
              </a:ext>
            </a:extLst>
          </p:cNvPr>
          <p:cNvSpPr txBox="1"/>
          <p:nvPr/>
        </p:nvSpPr>
        <p:spPr>
          <a:xfrm>
            <a:off x="8398253" y="1579958"/>
            <a:ext cx="35135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Hasil </a:t>
            </a:r>
            <a:r>
              <a:rPr lang="en-US" b="1" dirty="0" err="1"/>
              <a:t>Evaluasi</a:t>
            </a:r>
            <a:r>
              <a:rPr lang="en-US" b="1" dirty="0"/>
              <a:t> </a:t>
            </a:r>
            <a:r>
              <a:rPr lang="en-US" b="1" dirty="0" err="1"/>
              <a:t>Sistem</a:t>
            </a:r>
            <a:r>
              <a:rPr lang="en-US" b="1" dirty="0"/>
              <a:t> Merit </a:t>
            </a:r>
            <a:r>
              <a:rPr lang="en-US" b="1" dirty="0" err="1"/>
              <a:t>Provinsi</a:t>
            </a:r>
            <a:r>
              <a:rPr lang="en-US" b="1" dirty="0"/>
              <a:t> </a:t>
            </a:r>
            <a:r>
              <a:rPr lang="en-US" b="1" dirty="0" err="1"/>
              <a:t>Jawa</a:t>
            </a:r>
            <a:r>
              <a:rPr lang="en-US" b="1" dirty="0"/>
              <a:t> Tengah</a:t>
            </a:r>
            <a:endParaRPr lang="en-ID" b="1" dirty="0"/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F885E5D4-5A93-450A-B5C6-E0B3F59F59D0}"/>
              </a:ext>
            </a:extLst>
          </p:cNvPr>
          <p:cNvSpPr txBox="1"/>
          <p:nvPr/>
        </p:nvSpPr>
        <p:spPr>
          <a:xfrm>
            <a:off x="0" y="6542801"/>
            <a:ext cx="24039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000" dirty="0">
                <a:latin typeface="Cambria" panose="02040503050406030204" pitchFamily="18" charset="0"/>
                <a:ea typeface="Cambria" panose="02040503050406030204" pitchFamily="18" charset="0"/>
              </a:rPr>
              <a:t>Sumber</a:t>
            </a:r>
            <a:r>
              <a:rPr lang="id-ID" sz="1000" i="1" dirty="0"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sz="1000" b="1" i="1" dirty="0" err="1">
                <a:latin typeface="Cambria" panose="02040503050406030204" pitchFamily="18" charset="0"/>
                <a:ea typeface="Cambria" panose="02040503050406030204" pitchFamily="18" charset="0"/>
              </a:rPr>
              <a:t>Komisi</a:t>
            </a:r>
            <a:r>
              <a:rPr lang="en-US" sz="1000" b="1" i="1" dirty="0">
                <a:latin typeface="Cambria" panose="02040503050406030204" pitchFamily="18" charset="0"/>
                <a:ea typeface="Cambria" panose="02040503050406030204" pitchFamily="18" charset="0"/>
              </a:rPr>
              <a:t> ASN, 2018-2019</a:t>
            </a:r>
            <a:endParaRPr lang="id-ID" sz="1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EC501035-EC4C-4449-AE9B-BAF2D7E0C246}"/>
              </a:ext>
            </a:extLst>
          </p:cNvPr>
          <p:cNvSpPr txBox="1"/>
          <p:nvPr/>
        </p:nvSpPr>
        <p:spPr>
          <a:xfrm>
            <a:off x="8206529" y="5003644"/>
            <a:ext cx="38969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Keterangan</a:t>
            </a:r>
            <a:r>
              <a:rPr lang="en-US" b="1" dirty="0"/>
              <a:t> :</a:t>
            </a:r>
          </a:p>
          <a:p>
            <a:r>
              <a:rPr lang="en-US" dirty="0" err="1"/>
              <a:t>Skor</a:t>
            </a:r>
            <a:r>
              <a:rPr lang="en-US" dirty="0"/>
              <a:t> </a:t>
            </a:r>
            <a:r>
              <a:rPr lang="en-US" dirty="0" err="1"/>
              <a:t>sistem</a:t>
            </a:r>
            <a:r>
              <a:rPr lang="en-US" dirty="0"/>
              <a:t> merit </a:t>
            </a:r>
            <a:r>
              <a:rPr lang="en-US" dirty="0" err="1"/>
              <a:t>mengalami</a:t>
            </a:r>
            <a:r>
              <a:rPr lang="en-US" dirty="0"/>
              <a:t> </a:t>
            </a:r>
            <a:r>
              <a:rPr lang="en-US" dirty="0" err="1"/>
              <a:t>peningkatan</a:t>
            </a:r>
            <a:r>
              <a:rPr lang="en-US" dirty="0"/>
              <a:t>, dan </a:t>
            </a:r>
            <a:r>
              <a:rPr lang="en-US" dirty="0" err="1"/>
              <a:t>konsisten</a:t>
            </a:r>
            <a:r>
              <a:rPr lang="en-US" dirty="0"/>
              <a:t> </a:t>
            </a:r>
            <a:r>
              <a:rPr lang="en-US" dirty="0" err="1"/>
              <a:t>mendapatkan</a:t>
            </a:r>
            <a:r>
              <a:rPr lang="en-US" dirty="0"/>
              <a:t> </a:t>
            </a:r>
            <a:r>
              <a:rPr lang="en-US" dirty="0" err="1"/>
              <a:t>kategori</a:t>
            </a:r>
            <a:r>
              <a:rPr lang="en-US" dirty="0"/>
              <a:t> “</a:t>
            </a:r>
            <a:r>
              <a:rPr lang="en-US" dirty="0" err="1"/>
              <a:t>Baik</a:t>
            </a:r>
            <a:r>
              <a:rPr lang="en-US" dirty="0"/>
              <a:t>”</a:t>
            </a:r>
            <a:endParaRPr lang="en-ID" dirty="0"/>
          </a:p>
        </p:txBody>
      </p:sp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1BBC881E-AD5F-4939-8C2A-DFC95165328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5501" y="1163144"/>
            <a:ext cx="692548" cy="692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834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="" xmlns:a16="http://schemas.microsoft.com/office/drawing/2014/main" id="{F9A0C86B-0D16-4612-A1EB-1834EAF8AB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Slide - </a:t>
            </a:r>
            <a:fld id="{3344F34B-7969-4253-974F-5B9E83F37CF0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5533C24-C554-4561-82C7-D639422120D2}"/>
              </a:ext>
            </a:extLst>
          </p:cNvPr>
          <p:cNvSpPr/>
          <p:nvPr/>
        </p:nvSpPr>
        <p:spPr>
          <a:xfrm>
            <a:off x="1058779" y="285334"/>
            <a:ext cx="101065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i-FI" sz="3200" b="1" dirty="0" smtClean="0">
                <a:solidFill>
                  <a:srgbClr val="1A5E8B"/>
                </a:solidFill>
                <a:ea typeface="Arial" panose="020B0604020202020204" pitchFamily="34" charset="0"/>
                <a:cs typeface="Arial" panose="020B0604020202020204" pitchFamily="34" charset="0"/>
              </a:rPr>
              <a:t>Tindaklanjut</a:t>
            </a:r>
            <a:endParaRPr lang="en-US" sz="3200" b="1" dirty="0">
              <a:solidFill>
                <a:srgbClr val="1A5E8B"/>
              </a:solidFill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8BA0434D-2704-4B39-80D5-C317B5500B00}"/>
              </a:ext>
            </a:extLst>
          </p:cNvPr>
          <p:cNvSpPr txBox="1"/>
          <p:nvPr/>
        </p:nvSpPr>
        <p:spPr>
          <a:xfrm>
            <a:off x="1058779" y="1045019"/>
            <a:ext cx="10106526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mendukung</a:t>
            </a:r>
            <a:r>
              <a:rPr lang="en-US" sz="2400" dirty="0"/>
              <a:t> dan </a:t>
            </a:r>
            <a:r>
              <a:rPr lang="en-US" sz="2400" dirty="0" err="1"/>
              <a:t>menjaga</a:t>
            </a:r>
            <a:r>
              <a:rPr lang="en-US" sz="2400" dirty="0"/>
              <a:t> target </a:t>
            </a:r>
            <a:r>
              <a:rPr lang="en-US" sz="2400" dirty="0" err="1"/>
              <a:t>pembangunan</a:t>
            </a:r>
            <a:r>
              <a:rPr lang="en-US" sz="2400" dirty="0"/>
              <a:t> </a:t>
            </a:r>
            <a:r>
              <a:rPr lang="en-US" sz="2400" dirty="0" err="1"/>
              <a:t>nasional</a:t>
            </a:r>
            <a:r>
              <a:rPr lang="en-US" sz="2400" dirty="0"/>
              <a:t>, </a:t>
            </a:r>
            <a:r>
              <a:rPr lang="en-US" sz="2400" dirty="0" err="1" smtClean="0"/>
              <a:t>Provinsi</a:t>
            </a:r>
            <a:r>
              <a:rPr lang="en-US" sz="2400" dirty="0" smtClean="0"/>
              <a:t> </a:t>
            </a:r>
            <a:r>
              <a:rPr lang="en-US" sz="2400" dirty="0" err="1"/>
              <a:t>Jawa</a:t>
            </a:r>
            <a:r>
              <a:rPr lang="en-US" sz="2400" dirty="0"/>
              <a:t> Tengah </a:t>
            </a:r>
            <a:r>
              <a:rPr lang="en-US" sz="2400" dirty="0" err="1"/>
              <a:t>diharapkan</a:t>
            </a:r>
            <a:r>
              <a:rPr lang="en-US" sz="2400" dirty="0"/>
              <a:t> </a:t>
            </a:r>
            <a:r>
              <a:rPr lang="id-ID" sz="2400" dirty="0" smtClean="0"/>
              <a:t>konsisten menerapkan</a:t>
            </a:r>
            <a:r>
              <a:rPr lang="en-US" sz="2400" dirty="0" smtClean="0"/>
              <a:t> </a:t>
            </a:r>
            <a:r>
              <a:rPr lang="en-US" sz="2400" b="1" dirty="0" err="1" smtClean="0"/>
              <a:t>indikator</a:t>
            </a:r>
            <a:r>
              <a:rPr lang="en-US" sz="2400" b="1" dirty="0" smtClean="0"/>
              <a:t> </a:t>
            </a:r>
            <a:r>
              <a:rPr lang="en-US" sz="2400" b="1" dirty="0" err="1"/>
              <a:t>S</a:t>
            </a:r>
            <a:r>
              <a:rPr lang="en-US" sz="2400" b="1" dirty="0" err="1" smtClean="0"/>
              <a:t>istem</a:t>
            </a:r>
            <a:r>
              <a:rPr lang="en-US" sz="2400" b="1" dirty="0" smtClean="0"/>
              <a:t> </a:t>
            </a:r>
            <a:r>
              <a:rPr lang="en-US" sz="2400" b="1" dirty="0"/>
              <a:t>M</a:t>
            </a:r>
            <a:r>
              <a:rPr lang="en-US" sz="2400" b="1" dirty="0" smtClean="0"/>
              <a:t>erit</a:t>
            </a:r>
            <a:r>
              <a:rPr lang="en-US" sz="2400" dirty="0" smtClean="0"/>
              <a:t> </a:t>
            </a:r>
            <a:r>
              <a:rPr lang="en-US" sz="2400" dirty="0" err="1"/>
              <a:t>sebagai</a:t>
            </a:r>
            <a:r>
              <a:rPr lang="en-US" sz="2400" dirty="0"/>
              <a:t> </a:t>
            </a:r>
            <a:r>
              <a:rPr lang="en-US" sz="2400" dirty="0" err="1"/>
              <a:t>indikator</a:t>
            </a:r>
            <a:r>
              <a:rPr lang="en-US" sz="2400" dirty="0"/>
              <a:t> </a:t>
            </a:r>
            <a:r>
              <a:rPr lang="en-US" sz="2400" dirty="0" err="1"/>
              <a:t>pembangunan</a:t>
            </a:r>
            <a:r>
              <a:rPr lang="en-US" sz="2400" dirty="0"/>
              <a:t> </a:t>
            </a:r>
            <a:r>
              <a:rPr lang="en-US" sz="2400" dirty="0" smtClean="0"/>
              <a:t>yang </a:t>
            </a:r>
            <a:r>
              <a:rPr lang="en-US" sz="2400" dirty="0" err="1" smtClean="0"/>
              <a:t>dituangkan</a:t>
            </a:r>
            <a:r>
              <a:rPr lang="en-US" sz="2400" dirty="0" smtClean="0"/>
              <a:t> </a:t>
            </a:r>
            <a:r>
              <a:rPr lang="en-US" sz="2400" dirty="0" err="1" smtClean="0"/>
              <a:t>dalam</a:t>
            </a:r>
            <a:r>
              <a:rPr lang="en-US" sz="2400" dirty="0" smtClean="0"/>
              <a:t> </a:t>
            </a:r>
            <a:r>
              <a:rPr lang="en-US" sz="2400" dirty="0" err="1" smtClean="0"/>
              <a:t>dokumen</a:t>
            </a:r>
            <a:r>
              <a:rPr lang="en-US" sz="2400" dirty="0" smtClean="0"/>
              <a:t> </a:t>
            </a:r>
            <a:r>
              <a:rPr lang="en-US" sz="2400" i="1" dirty="0" smtClean="0"/>
              <a:t>RPJMD, RKPD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i="1" dirty="0" err="1" smtClean="0"/>
              <a:t>Renstrada</a:t>
            </a:r>
            <a:r>
              <a:rPr lang="en-US" sz="2400" dirty="0" smtClean="0"/>
              <a:t> </a:t>
            </a:r>
            <a:r>
              <a:rPr lang="en-US" sz="2400" dirty="0" err="1" smtClean="0"/>
              <a:t>tingkat</a:t>
            </a:r>
            <a:r>
              <a:rPr lang="en-US" sz="2400" dirty="0" smtClean="0"/>
              <a:t> </a:t>
            </a:r>
            <a:r>
              <a:rPr lang="id-ID" sz="2400" b="1" dirty="0" smtClean="0"/>
              <a:t>Pemerintah </a:t>
            </a:r>
            <a:r>
              <a:rPr lang="en-US" sz="2400" b="1" dirty="0" err="1" smtClean="0"/>
              <a:t>Provinsi</a:t>
            </a:r>
            <a:r>
              <a:rPr lang="en-US" sz="2400" dirty="0" smtClean="0"/>
              <a:t>, </a:t>
            </a:r>
            <a:r>
              <a:rPr lang="en-US" sz="2400" b="1" dirty="0" err="1" smtClean="0"/>
              <a:t>Kabupaten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dan</a:t>
            </a:r>
            <a:r>
              <a:rPr lang="en-US" sz="2400" b="1" dirty="0" smtClean="0"/>
              <a:t> Kota</a:t>
            </a:r>
            <a:r>
              <a:rPr lang="en-US" sz="2400" dirty="0" smtClean="0"/>
              <a:t>;</a:t>
            </a:r>
            <a:endParaRPr lang="en-US" sz="2400" dirty="0"/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meningkatkan</a:t>
            </a:r>
            <a:r>
              <a:rPr lang="en-US" sz="2400" dirty="0"/>
              <a:t> </a:t>
            </a:r>
            <a:r>
              <a:rPr lang="en-US" sz="2400" dirty="0" err="1"/>
              <a:t>kualitas</a:t>
            </a:r>
            <a:r>
              <a:rPr lang="en-US" sz="2400" dirty="0"/>
              <a:t> </a:t>
            </a:r>
            <a:r>
              <a:rPr lang="en-US" sz="2400" dirty="0" err="1"/>
              <a:t>pelaksanaan</a:t>
            </a:r>
            <a:r>
              <a:rPr lang="en-US" sz="2400" dirty="0"/>
              <a:t> </a:t>
            </a:r>
            <a:r>
              <a:rPr lang="en-US" sz="2400" dirty="0" err="1"/>
              <a:t>manajemen</a:t>
            </a:r>
            <a:r>
              <a:rPr lang="en-US" sz="2400" dirty="0"/>
              <a:t> ASN </a:t>
            </a:r>
            <a:r>
              <a:rPr lang="en-US" sz="2400" dirty="0" err="1"/>
              <a:t>berbasis</a:t>
            </a:r>
            <a:r>
              <a:rPr lang="en-US" sz="2400" dirty="0"/>
              <a:t> </a:t>
            </a:r>
            <a:r>
              <a:rPr lang="en-US" sz="2400" dirty="0" err="1"/>
              <a:t>Sistem</a:t>
            </a:r>
            <a:r>
              <a:rPr lang="en-US" sz="2400" dirty="0"/>
              <a:t> Merit (</a:t>
            </a:r>
            <a:r>
              <a:rPr lang="en-US" sz="2400" dirty="0" err="1"/>
              <a:t>sesuai</a:t>
            </a:r>
            <a:r>
              <a:rPr lang="en-US" sz="2400" dirty="0"/>
              <a:t> UU No.5/2014 </a:t>
            </a:r>
            <a:r>
              <a:rPr lang="en-US" sz="2400" dirty="0" err="1"/>
              <a:t>tentang</a:t>
            </a:r>
            <a:r>
              <a:rPr lang="en-US" sz="2400" dirty="0"/>
              <a:t> ASN), </a:t>
            </a:r>
            <a:r>
              <a:rPr lang="en-US" sz="2400" dirty="0" err="1"/>
              <a:t>Pemerintah</a:t>
            </a:r>
            <a:r>
              <a:rPr lang="en-US" sz="2400" dirty="0"/>
              <a:t> </a:t>
            </a:r>
            <a:r>
              <a:rPr lang="en-US" sz="2400" dirty="0" err="1"/>
              <a:t>Provinsi</a:t>
            </a:r>
            <a:r>
              <a:rPr lang="en-US" sz="2400" dirty="0"/>
              <a:t> </a:t>
            </a:r>
            <a:r>
              <a:rPr lang="en-US" sz="2400" dirty="0" err="1"/>
              <a:t>Jawa</a:t>
            </a:r>
            <a:r>
              <a:rPr lang="en-US" sz="2400" dirty="0"/>
              <a:t> Tengah </a:t>
            </a:r>
            <a:r>
              <a:rPr lang="en-US" sz="2400" dirty="0" err="1"/>
              <a:t>c.q</a:t>
            </a:r>
            <a:r>
              <a:rPr lang="en-US" sz="2400" dirty="0"/>
              <a:t> BKD </a:t>
            </a:r>
            <a:r>
              <a:rPr lang="en-US" sz="2400" dirty="0" err="1"/>
              <a:t>Provinsi</a:t>
            </a:r>
            <a:r>
              <a:rPr lang="en-US" sz="2400" dirty="0"/>
              <a:t> </a:t>
            </a:r>
            <a:r>
              <a:rPr lang="en-US" sz="2400" dirty="0" err="1"/>
              <a:t>Jawa</a:t>
            </a:r>
            <a:r>
              <a:rPr lang="en-US" sz="2400" dirty="0"/>
              <a:t> Tengah </a:t>
            </a:r>
            <a:r>
              <a:rPr lang="en-US" sz="2400" b="1" dirty="0" err="1"/>
              <a:t>diharapkan</a:t>
            </a:r>
            <a:r>
              <a:rPr lang="en-US" sz="2400" b="1" dirty="0"/>
              <a:t> </a:t>
            </a:r>
            <a:r>
              <a:rPr lang="en-US" sz="2400" b="1" dirty="0" err="1"/>
              <a:t>dapat</a:t>
            </a:r>
            <a:r>
              <a:rPr lang="en-US" sz="2400" b="1" dirty="0"/>
              <a:t> </a:t>
            </a:r>
            <a:r>
              <a:rPr lang="en-US" sz="2400" b="1" dirty="0" err="1"/>
              <a:t>melakukan</a:t>
            </a:r>
            <a:r>
              <a:rPr lang="en-US" sz="2400" b="1" dirty="0"/>
              <a:t> </a:t>
            </a:r>
            <a:r>
              <a:rPr lang="en-US" sz="2400" b="1" dirty="0" err="1"/>
              <a:t>pembinaan</a:t>
            </a:r>
            <a:r>
              <a:rPr lang="en-US" sz="2400" b="1" dirty="0"/>
              <a:t> </a:t>
            </a:r>
            <a:r>
              <a:rPr lang="en-US" sz="2400" dirty="0" err="1"/>
              <a:t>kepada</a:t>
            </a:r>
            <a:r>
              <a:rPr lang="en-US" sz="2400" dirty="0"/>
              <a:t> OPD di </a:t>
            </a:r>
            <a:r>
              <a:rPr lang="en-US" sz="2400" dirty="0" err="1"/>
              <a:t>lingkungan</a:t>
            </a:r>
            <a:r>
              <a:rPr lang="en-US" sz="2400" dirty="0"/>
              <a:t> </a:t>
            </a:r>
            <a:r>
              <a:rPr lang="en-US" sz="2400" dirty="0" err="1"/>
              <a:t>Provinsi</a:t>
            </a:r>
            <a:r>
              <a:rPr lang="en-US" sz="2400" dirty="0"/>
              <a:t> </a:t>
            </a:r>
            <a:r>
              <a:rPr lang="en-US" sz="2400" dirty="0" err="1"/>
              <a:t>Jawa</a:t>
            </a:r>
            <a:r>
              <a:rPr lang="en-US" sz="2400" dirty="0"/>
              <a:t> Tengah, dan </a:t>
            </a:r>
            <a:r>
              <a:rPr lang="en-US" sz="2400" dirty="0" err="1"/>
              <a:t>Kabupaten</a:t>
            </a:r>
            <a:r>
              <a:rPr lang="en-US" sz="2400" dirty="0"/>
              <a:t>/Kota</a:t>
            </a:r>
            <a:r>
              <a:rPr lang="en-US" sz="2400" dirty="0" smtClean="0"/>
              <a:t>.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en-US" sz="2400" b="1" dirty="0" err="1" smtClean="0"/>
              <a:t>Sistem</a:t>
            </a:r>
            <a:r>
              <a:rPr lang="en-US" sz="2400" b="1" dirty="0" smtClean="0"/>
              <a:t> Merit </a:t>
            </a:r>
            <a:r>
              <a:rPr lang="en-US" sz="2400" dirty="0" err="1" smtClean="0"/>
              <a:t>ini</a:t>
            </a:r>
            <a:r>
              <a:rPr lang="en-US" sz="2400" dirty="0" smtClean="0"/>
              <a:t> </a:t>
            </a:r>
            <a:r>
              <a:rPr lang="en-US" sz="2400" dirty="0" err="1" smtClean="0"/>
              <a:t>juga</a:t>
            </a:r>
            <a:r>
              <a:rPr lang="en-US" sz="2400" dirty="0" smtClean="0"/>
              <a:t> </a:t>
            </a:r>
            <a:r>
              <a:rPr lang="en-US" sz="2400" dirty="0" err="1" smtClean="0"/>
              <a:t>menjadi</a:t>
            </a:r>
            <a:r>
              <a:rPr lang="en-US" sz="2400" dirty="0" smtClean="0"/>
              <a:t> </a:t>
            </a:r>
            <a:r>
              <a:rPr lang="en-US" sz="2400" dirty="0" err="1" smtClean="0"/>
              <a:t>salah</a:t>
            </a:r>
            <a:r>
              <a:rPr lang="en-US" sz="2400" dirty="0" smtClean="0"/>
              <a:t> </a:t>
            </a:r>
            <a:r>
              <a:rPr lang="en-US" sz="2400" dirty="0" err="1" smtClean="0"/>
              <a:t>satu</a:t>
            </a:r>
            <a:r>
              <a:rPr lang="en-US" sz="2400" dirty="0" smtClean="0"/>
              <a:t> </a:t>
            </a:r>
            <a:r>
              <a:rPr lang="en-US" sz="2400" dirty="0" err="1" smtClean="0"/>
              <a:t>komponen</a:t>
            </a:r>
            <a:r>
              <a:rPr lang="en-US" sz="2400" dirty="0" smtClean="0"/>
              <a:t> </a:t>
            </a:r>
            <a:r>
              <a:rPr lang="en-US" sz="2400" dirty="0" err="1" smtClean="0"/>
              <a:t>dalam</a:t>
            </a:r>
            <a:r>
              <a:rPr lang="en-US" sz="2400" dirty="0" smtClean="0"/>
              <a:t> </a:t>
            </a:r>
            <a:r>
              <a:rPr lang="en-US" sz="2400" b="1" dirty="0" err="1" smtClean="0"/>
              <a:t>indeks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komposit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Reformasi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Birokrasi</a:t>
            </a:r>
            <a:r>
              <a:rPr lang="en-US" sz="2400" dirty="0" smtClean="0"/>
              <a:t> yang </a:t>
            </a:r>
            <a:r>
              <a:rPr lang="en-US" sz="2400" dirty="0" err="1" smtClean="0"/>
              <a:t>pelaksanaannya</a:t>
            </a:r>
            <a:r>
              <a:rPr lang="en-US" sz="2400" dirty="0" smtClean="0"/>
              <a:t> </a:t>
            </a:r>
            <a:r>
              <a:rPr lang="en-US" sz="2400" b="1" dirty="0" err="1" smtClean="0"/>
              <a:t>dinilai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oleh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Kementerian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Pendayagunaan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Aparatur</a:t>
            </a:r>
            <a:r>
              <a:rPr lang="en-US" sz="2400" b="1" dirty="0" smtClean="0"/>
              <a:t> Negara </a:t>
            </a:r>
            <a:r>
              <a:rPr lang="en-US" sz="2400" b="1" dirty="0" err="1" smtClean="0"/>
              <a:t>dan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Reformasi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Birokrasi</a:t>
            </a:r>
            <a:r>
              <a:rPr lang="en-US" sz="2400" dirty="0" smtClean="0"/>
              <a:t>.</a:t>
            </a:r>
            <a:endParaRPr lang="en-ID" sz="2400" dirty="0"/>
          </a:p>
        </p:txBody>
      </p:sp>
    </p:spTree>
    <p:extLst>
      <p:ext uri="{BB962C8B-B14F-4D97-AF65-F5344CB8AC3E}">
        <p14:creationId xmlns:p14="http://schemas.microsoft.com/office/powerpoint/2010/main" val="3320022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="" xmlns:a16="http://schemas.microsoft.com/office/drawing/2014/main" id="{A5DDB008-D002-4D1B-9CC8-AAD697CE50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Slide - </a:t>
            </a:r>
            <a:fld id="{3344F34B-7969-4253-974F-5B9E83F37CF0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3BE1B0E7-3CB8-4A7A-992C-84941F25C388}"/>
              </a:ext>
            </a:extLst>
          </p:cNvPr>
          <p:cNvSpPr/>
          <p:nvPr/>
        </p:nvSpPr>
        <p:spPr>
          <a:xfrm>
            <a:off x="942153" y="2233809"/>
            <a:ext cx="10106526" cy="320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i-FI" sz="5400" b="1" dirty="0">
                <a:solidFill>
                  <a:srgbClr val="1A5E8B"/>
                </a:solidFill>
                <a:ea typeface="Arial" panose="020B0604020202020204" pitchFamily="34" charset="0"/>
                <a:cs typeface="Arial" panose="020B0604020202020204" pitchFamily="34" charset="0"/>
              </a:rPr>
              <a:t>TERIMA </a:t>
            </a:r>
            <a:r>
              <a:rPr lang="fi-FI" sz="5400" b="1" dirty="0" smtClean="0">
                <a:solidFill>
                  <a:srgbClr val="1A5E8B"/>
                </a:solidFill>
                <a:ea typeface="Arial" panose="020B0604020202020204" pitchFamily="34" charset="0"/>
                <a:cs typeface="Arial" panose="020B0604020202020204" pitchFamily="34" charset="0"/>
              </a:rPr>
              <a:t>KASIH</a:t>
            </a:r>
          </a:p>
          <a:p>
            <a:pPr algn="ctr"/>
            <a:endParaRPr lang="fi-FI" sz="4000" b="1" dirty="0">
              <a:solidFill>
                <a:srgbClr val="1A5E8B"/>
              </a:solidFill>
              <a:ea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fi-FI" sz="4000" b="1" dirty="0" smtClean="0">
              <a:solidFill>
                <a:srgbClr val="1A5E8B"/>
              </a:solidFill>
              <a:ea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fi-FI" sz="4000" b="1" dirty="0">
              <a:solidFill>
                <a:srgbClr val="1A5E8B"/>
              </a:solidFill>
              <a:ea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fi-FI" sz="2800" b="1" dirty="0" smtClean="0">
                <a:solidFill>
                  <a:srgbClr val="1A5E8B"/>
                </a:solidFill>
                <a:ea typeface="Arial" panose="020B0604020202020204" pitchFamily="34" charset="0"/>
                <a:cs typeface="Arial" panose="020B0604020202020204" pitchFamily="34" charset="0"/>
              </a:rPr>
              <a:t>sanjaya@bappenas.go.id</a:t>
            </a:r>
            <a:endParaRPr lang="en-US" sz="2800" b="1" dirty="0">
              <a:solidFill>
                <a:srgbClr val="1A5E8B"/>
              </a:solidFill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6062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-1" y="1266598"/>
            <a:ext cx="3062515" cy="5591402"/>
            <a:chOff x="-1" y="1266598"/>
            <a:chExt cx="3062515" cy="5591402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1266598"/>
              <a:ext cx="3062515" cy="5576888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-1" y="1281113"/>
              <a:ext cx="3062514" cy="5576887"/>
            </a:xfrm>
            <a:prstGeom prst="rect">
              <a:avLst/>
            </a:prstGeom>
            <a:gradFill>
              <a:gsLst>
                <a:gs pos="0">
                  <a:srgbClr val="0C4068"/>
                </a:gs>
                <a:gs pos="100000">
                  <a:srgbClr val="46B688">
                    <a:alpha val="45000"/>
                  </a:srgbClr>
                </a:gs>
                <a:gs pos="100000">
                  <a:srgbClr val="016AA3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2073502" y="3053904"/>
            <a:ext cx="2030412" cy="2025650"/>
            <a:chOff x="1844383" y="1394308"/>
            <a:chExt cx="861398" cy="859217"/>
          </a:xfrm>
        </p:grpSpPr>
        <p:sp>
          <p:nvSpPr>
            <p:cNvPr id="10" name="Oval 9"/>
            <p:cNvSpPr>
              <a:spLocks noChangeArrowheads="1"/>
            </p:cNvSpPr>
            <p:nvPr/>
          </p:nvSpPr>
          <p:spPr bwMode="auto">
            <a:xfrm>
              <a:off x="1844383" y="1394308"/>
              <a:ext cx="861398" cy="85921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srgbClr val="808080">
                  <a:alpha val="29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4288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1941366" y="1489926"/>
              <a:ext cx="666085" cy="668654"/>
            </a:xfrm>
            <a:prstGeom prst="ellipse">
              <a:avLst/>
            </a:prstGeom>
            <a:solidFill>
              <a:srgbClr val="235A76"/>
            </a:solidFill>
            <a:ln>
              <a:noFill/>
            </a:ln>
            <a:effectLst>
              <a:outerShdw blurRad="38100" dist="25400" dir="5400000" algn="ctr" rotWithShape="0">
                <a:srgbClr val="808080">
                  <a:alpha val="2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4288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2" name="TextBox 28"/>
          <p:cNvSpPr txBox="1">
            <a:spLocks noChangeArrowheads="1"/>
          </p:cNvSpPr>
          <p:nvPr/>
        </p:nvSpPr>
        <p:spPr bwMode="auto">
          <a:xfrm>
            <a:off x="4340451" y="3097233"/>
            <a:ext cx="7032399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d-ID" sz="4000" b="1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Rencana Pembangunan Jangka Menengah Nasional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d-ID" sz="4000" b="1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(RPJMN) 2020-2024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3"/>
          <a:srcRect l="5733" r="4091" b="-11942"/>
          <a:stretch/>
        </p:blipFill>
        <p:spPr>
          <a:xfrm>
            <a:off x="-9526" y="1169382"/>
            <a:ext cx="12204701" cy="12284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8A9F4628-340E-4EAF-94DF-D2421FBDAA0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2948" y="3574295"/>
            <a:ext cx="1008344" cy="1008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021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smtClean="0"/>
              <a:t>Slide - </a:t>
            </a:r>
            <a:fld id="{3344F34B-7969-4253-974F-5B9E83F37CF0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401363" y="466344"/>
            <a:ext cx="333136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/>
              <a:t>LAMPIRAN</a:t>
            </a:r>
            <a:endParaRPr lang="en-US" sz="4800" dirty="0"/>
          </a:p>
        </p:txBody>
      </p:sp>
      <p:sp>
        <p:nvSpPr>
          <p:cNvPr id="4" name="TextBox 3"/>
          <p:cNvSpPr txBox="1"/>
          <p:nvPr/>
        </p:nvSpPr>
        <p:spPr>
          <a:xfrm>
            <a:off x="1051560" y="1993392"/>
            <a:ext cx="10030968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Perpres</a:t>
            </a:r>
            <a:r>
              <a:rPr lang="en-US" sz="2400" dirty="0" smtClean="0"/>
              <a:t> </a:t>
            </a:r>
            <a:r>
              <a:rPr lang="en-US" sz="2400" dirty="0" err="1" smtClean="0"/>
              <a:t>Nomor</a:t>
            </a:r>
            <a:r>
              <a:rPr lang="en-US" sz="2400" dirty="0" smtClean="0"/>
              <a:t>: 18 </a:t>
            </a:r>
            <a:r>
              <a:rPr lang="en-US" sz="2400" dirty="0" err="1" smtClean="0"/>
              <a:t>Tahun</a:t>
            </a:r>
            <a:r>
              <a:rPr lang="en-US" sz="2400" dirty="0" smtClean="0"/>
              <a:t> 2020 </a:t>
            </a:r>
            <a:r>
              <a:rPr lang="en-US" sz="2400" dirty="0" err="1" smtClean="0"/>
              <a:t>Tentang</a:t>
            </a:r>
            <a:r>
              <a:rPr lang="en-US" sz="2400" dirty="0" smtClean="0"/>
              <a:t> </a:t>
            </a:r>
            <a:r>
              <a:rPr lang="en-US" sz="2400" dirty="0" err="1" smtClean="0"/>
              <a:t>Rencana</a:t>
            </a:r>
            <a:r>
              <a:rPr lang="en-US" sz="2400" dirty="0" smtClean="0"/>
              <a:t> Pembangunan </a:t>
            </a:r>
            <a:r>
              <a:rPr lang="en-US" sz="2400" dirty="0" err="1" smtClean="0"/>
              <a:t>Jangka</a:t>
            </a:r>
            <a:r>
              <a:rPr lang="en-US" sz="2400" dirty="0" smtClean="0"/>
              <a:t> </a:t>
            </a:r>
            <a:r>
              <a:rPr lang="en-US" sz="2400" dirty="0" err="1" smtClean="0"/>
              <a:t>Menengah</a:t>
            </a:r>
            <a:r>
              <a:rPr lang="en-US" sz="2400" dirty="0" smtClean="0"/>
              <a:t> </a:t>
            </a:r>
            <a:r>
              <a:rPr lang="en-US" sz="2400" dirty="0" err="1" smtClean="0"/>
              <a:t>Nasional</a:t>
            </a:r>
            <a:r>
              <a:rPr lang="en-US" sz="2400" dirty="0" smtClean="0"/>
              <a:t> (RPJMN) </a:t>
            </a:r>
            <a:r>
              <a:rPr lang="en-US" sz="2400" dirty="0" smtClean="0"/>
              <a:t>2020-2024</a:t>
            </a:r>
            <a:r>
              <a:rPr lang="id-ID" sz="2400" dirty="0" smtClean="0"/>
              <a:t>.</a:t>
            </a:r>
            <a:endParaRPr lang="en-US" sz="2400" dirty="0" smtClean="0"/>
          </a:p>
          <a:p>
            <a:endParaRPr lang="en-US" sz="2400" dirty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279589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061227" y="415713"/>
            <a:ext cx="80695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rgbClr val="1A5E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" panose="020B0604020202020204" pitchFamily="34" charset="0"/>
                <a:cs typeface="Arial" panose="020B0604020202020204" pitchFamily="34" charset="0"/>
              </a:rPr>
              <a:t>DASAR HUKUM PENYUSUNAN RPJMN 2020-2024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="" xmlns:a16="http://schemas.microsoft.com/office/drawing/2014/main" id="{67A2F604-5051-476E-8E71-41C1EB19DF88}"/>
              </a:ext>
            </a:extLst>
          </p:cNvPr>
          <p:cNvGrpSpPr/>
          <p:nvPr/>
        </p:nvGrpSpPr>
        <p:grpSpPr>
          <a:xfrm>
            <a:off x="1843428" y="1320799"/>
            <a:ext cx="8441267" cy="4572000"/>
            <a:chOff x="2277533" y="1320799"/>
            <a:chExt cx="8441267" cy="4572000"/>
          </a:xfrm>
        </p:grpSpPr>
        <p:graphicFrame>
          <p:nvGraphicFramePr>
            <p:cNvPr id="31" name="Diagram 30">
              <a:extLst>
                <a:ext uri="{FF2B5EF4-FFF2-40B4-BE49-F238E27FC236}">
                  <a16:creationId xmlns="" xmlns:a16="http://schemas.microsoft.com/office/drawing/2014/main" id="{CF6D43D8-F87B-421D-BB57-1FB8D66D1BB4}"/>
                </a:ext>
              </a:extLst>
            </p:cNvPr>
            <p:cNvGraphicFramePr/>
            <p:nvPr/>
          </p:nvGraphicFramePr>
          <p:xfrm>
            <a:off x="2277533" y="1320799"/>
            <a:ext cx="8441267" cy="45720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pic>
          <p:nvPicPr>
            <p:cNvPr id="32" name="Picture 2" descr="G:\Bappenas\Icon\books.png">
              <a:extLst>
                <a:ext uri="{FF2B5EF4-FFF2-40B4-BE49-F238E27FC236}">
                  <a16:creationId xmlns="" xmlns:a16="http://schemas.microsoft.com/office/drawing/2014/main" id="{D6BE4000-2737-4D6A-9A0B-579D4989DC1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68879" y="3264238"/>
              <a:ext cx="728133" cy="728133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3" descr="G:\Bappenas\Icon\presentation.png">
              <a:extLst>
                <a:ext uri="{FF2B5EF4-FFF2-40B4-BE49-F238E27FC236}">
                  <a16:creationId xmlns="" xmlns:a16="http://schemas.microsoft.com/office/drawing/2014/main" id="{0F1211F5-BEDD-46ED-AD7B-C89A9B7532E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5930" y="4688106"/>
              <a:ext cx="728133" cy="671297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4" descr="G:\Bappenas\Icon\artificial-intelligence (1).png">
              <a:extLst>
                <a:ext uri="{FF2B5EF4-FFF2-40B4-BE49-F238E27FC236}">
                  <a16:creationId xmlns="" xmlns:a16="http://schemas.microsoft.com/office/drawing/2014/main" id="{45E60753-2A37-40C2-972F-29B69807C15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5930" y="1878802"/>
              <a:ext cx="728133" cy="728133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73183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068673" y="415713"/>
            <a:ext cx="80546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rgbClr val="1A5E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" panose="020B0604020202020204" pitchFamily="34" charset="0"/>
                <a:cs typeface="Arial" panose="020B0604020202020204" pitchFamily="34" charset="0"/>
              </a:rPr>
              <a:t>PROSES PENYUSUNAN RPJMN 2020-2024</a:t>
            </a:r>
          </a:p>
        </p:txBody>
      </p:sp>
      <p:sp>
        <p:nvSpPr>
          <p:cNvPr id="10" name="object 886">
            <a:extLst>
              <a:ext uri="{FF2B5EF4-FFF2-40B4-BE49-F238E27FC236}">
                <a16:creationId xmlns="" xmlns:a16="http://schemas.microsoft.com/office/drawing/2014/main" id="{39162CFF-0BC5-435A-A0F8-CD1A17709E07}"/>
              </a:ext>
            </a:extLst>
          </p:cNvPr>
          <p:cNvSpPr/>
          <p:nvPr/>
        </p:nvSpPr>
        <p:spPr>
          <a:xfrm>
            <a:off x="2812500" y="1664570"/>
            <a:ext cx="2395977" cy="4053276"/>
          </a:xfrm>
          <a:custGeom>
            <a:avLst/>
            <a:gdLst/>
            <a:ahLst/>
            <a:cxnLst/>
            <a:rect l="l" t="t" r="r" b="b"/>
            <a:pathLst>
              <a:path w="3127895" h="2060638">
                <a:moveTo>
                  <a:pt x="0" y="0"/>
                </a:moveTo>
                <a:lnTo>
                  <a:pt x="0" y="2060638"/>
                </a:lnTo>
                <a:lnTo>
                  <a:pt x="3127895" y="2060638"/>
                </a:lnTo>
                <a:lnTo>
                  <a:pt x="3127895" y="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518F"/>
            </a:solidFill>
          </a:ln>
        </p:spPr>
        <p:txBody>
          <a:bodyPr wrap="square" lIns="0" tIns="0" rIns="0" bIns="0" rtlCol="0">
            <a:noAutofit/>
          </a:bodyPr>
          <a:lstStyle/>
          <a:p>
            <a:pPr defTabSz="914400"/>
            <a:endParaRPr sz="1758">
              <a:solidFill>
                <a:prstClr val="black"/>
              </a:solidFill>
            </a:endParaRPr>
          </a:p>
        </p:txBody>
      </p:sp>
      <p:sp>
        <p:nvSpPr>
          <p:cNvPr id="11" name="object 40">
            <a:extLst>
              <a:ext uri="{FF2B5EF4-FFF2-40B4-BE49-F238E27FC236}">
                <a16:creationId xmlns="" xmlns:a16="http://schemas.microsoft.com/office/drawing/2014/main" id="{26190895-22B7-4F70-BD71-8D52F5A01C6F}"/>
              </a:ext>
            </a:extLst>
          </p:cNvPr>
          <p:cNvSpPr/>
          <p:nvPr/>
        </p:nvSpPr>
        <p:spPr>
          <a:xfrm>
            <a:off x="5465529" y="1664571"/>
            <a:ext cx="2165872" cy="3483170"/>
          </a:xfrm>
          <a:custGeom>
            <a:avLst/>
            <a:gdLst/>
            <a:ahLst/>
            <a:cxnLst/>
            <a:rect l="l" t="t" r="r" b="b"/>
            <a:pathLst>
              <a:path w="3214636" h="2060638">
                <a:moveTo>
                  <a:pt x="0" y="0"/>
                </a:moveTo>
                <a:lnTo>
                  <a:pt x="0" y="2060638"/>
                </a:lnTo>
                <a:lnTo>
                  <a:pt x="3214636" y="2060638"/>
                </a:lnTo>
                <a:lnTo>
                  <a:pt x="3214636" y="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518F"/>
            </a:solidFill>
          </a:ln>
        </p:spPr>
        <p:txBody>
          <a:bodyPr wrap="square" lIns="0" tIns="0" rIns="0" bIns="0" rtlCol="0">
            <a:noAutofit/>
          </a:bodyPr>
          <a:lstStyle/>
          <a:p>
            <a:pPr defTabSz="914400"/>
            <a:endParaRPr sz="1758">
              <a:solidFill>
                <a:prstClr val="black"/>
              </a:solidFill>
            </a:endParaRPr>
          </a:p>
        </p:txBody>
      </p:sp>
      <p:sp>
        <p:nvSpPr>
          <p:cNvPr id="12" name="object 10">
            <a:extLst>
              <a:ext uri="{FF2B5EF4-FFF2-40B4-BE49-F238E27FC236}">
                <a16:creationId xmlns="" xmlns:a16="http://schemas.microsoft.com/office/drawing/2014/main" id="{02A35FA0-04AE-404E-82FA-2BD2157E4AC0}"/>
              </a:ext>
            </a:extLst>
          </p:cNvPr>
          <p:cNvSpPr txBox="1"/>
          <p:nvPr/>
        </p:nvSpPr>
        <p:spPr>
          <a:xfrm>
            <a:off x="2825935" y="1672107"/>
            <a:ext cx="538137" cy="346545"/>
          </a:xfrm>
          <a:prstGeom prst="rect">
            <a:avLst/>
          </a:prstGeom>
          <a:solidFill>
            <a:srgbClr val="00518F"/>
          </a:solidFill>
        </p:spPr>
        <p:txBody>
          <a:bodyPr wrap="square" lIns="0" tIns="0" rIns="0" bIns="0" rtlCol="0">
            <a:noAutofit/>
          </a:bodyPr>
          <a:lstStyle/>
          <a:p>
            <a:pPr defTabSz="914400">
              <a:lnSpc>
                <a:spcPts val="684"/>
              </a:lnSpc>
              <a:spcBef>
                <a:spcPts val="33"/>
              </a:spcBef>
            </a:pPr>
            <a:endParaRPr sz="684" dirty="0">
              <a:solidFill>
                <a:prstClr val="white"/>
              </a:solidFill>
            </a:endParaRPr>
          </a:p>
          <a:p>
            <a:pPr marL="195333" defTabSz="914400">
              <a:lnSpc>
                <a:spcPct val="95825"/>
              </a:lnSpc>
            </a:pPr>
            <a:r>
              <a:rPr sz="1172" b="1" spc="4" dirty="0">
                <a:solidFill>
                  <a:prstClr val="white"/>
                </a:solidFill>
                <a:latin typeface="Arial"/>
                <a:cs typeface="Arial"/>
              </a:rPr>
              <a:t>2</a:t>
            </a:r>
            <a:endParaRPr sz="1172" dirty="0">
              <a:solidFill>
                <a:prstClr val="white"/>
              </a:solidFill>
              <a:latin typeface="Arial"/>
              <a:cs typeface="Arial"/>
            </a:endParaRPr>
          </a:p>
        </p:txBody>
      </p:sp>
      <p:sp>
        <p:nvSpPr>
          <p:cNvPr id="13" name="object 6">
            <a:extLst>
              <a:ext uri="{FF2B5EF4-FFF2-40B4-BE49-F238E27FC236}">
                <a16:creationId xmlns="" xmlns:a16="http://schemas.microsoft.com/office/drawing/2014/main" id="{57C89398-217E-4728-92C9-F0F8F8F29420}"/>
              </a:ext>
            </a:extLst>
          </p:cNvPr>
          <p:cNvSpPr txBox="1"/>
          <p:nvPr/>
        </p:nvSpPr>
        <p:spPr>
          <a:xfrm>
            <a:off x="1501211" y="1518329"/>
            <a:ext cx="2605841" cy="34654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4791" defTabSz="914400">
              <a:lnSpc>
                <a:spcPts val="977"/>
              </a:lnSpc>
            </a:pPr>
            <a:endParaRPr sz="977">
              <a:solidFill>
                <a:prstClr val="black"/>
              </a:solidFill>
            </a:endParaRPr>
          </a:p>
        </p:txBody>
      </p:sp>
      <p:sp>
        <p:nvSpPr>
          <p:cNvPr id="14" name="object 5">
            <a:extLst>
              <a:ext uri="{FF2B5EF4-FFF2-40B4-BE49-F238E27FC236}">
                <a16:creationId xmlns="" xmlns:a16="http://schemas.microsoft.com/office/drawing/2014/main" id="{AA696AA0-129C-49BD-A17E-A3C94AE85940}"/>
              </a:ext>
            </a:extLst>
          </p:cNvPr>
          <p:cNvSpPr txBox="1"/>
          <p:nvPr/>
        </p:nvSpPr>
        <p:spPr>
          <a:xfrm>
            <a:off x="5535486" y="2246340"/>
            <a:ext cx="2040046" cy="85775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defTabSz="914400">
              <a:lnSpc>
                <a:spcPts val="635"/>
              </a:lnSpc>
              <a:spcBef>
                <a:spcPts val="14"/>
              </a:spcBef>
            </a:pPr>
            <a:endParaRPr sz="586" b="1" dirty="0">
              <a:solidFill>
                <a:prstClr val="black"/>
              </a:solidFill>
            </a:endParaRPr>
          </a:p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id-ID" sz="1200" b="1" dirty="0">
                <a:solidFill>
                  <a:prstClr val="black"/>
                </a:solidFill>
                <a:cs typeface="Arial" panose="020B0604020202020204" pitchFamily="34" charset="0"/>
              </a:rPr>
              <a:t>Integrasi dgn </a:t>
            </a:r>
            <a:r>
              <a:rPr lang="en-US" sz="1200" b="1" dirty="0" err="1">
                <a:solidFill>
                  <a:prstClr val="black"/>
                </a:solidFill>
                <a:cs typeface="Arial" panose="020B0604020202020204" pitchFamily="34" charset="0"/>
              </a:rPr>
              <a:t>Visi</a:t>
            </a:r>
            <a:r>
              <a:rPr lang="en-US" sz="1200" b="1" dirty="0">
                <a:solidFill>
                  <a:prstClr val="black"/>
                </a:solidFill>
                <a:cs typeface="Arial" panose="020B0604020202020204" pitchFamily="34" charset="0"/>
              </a:rPr>
              <a:t>, </a:t>
            </a:r>
            <a:r>
              <a:rPr lang="en-US" sz="1200" b="1" dirty="0" err="1">
                <a:solidFill>
                  <a:prstClr val="black"/>
                </a:solidFill>
                <a:cs typeface="Arial" panose="020B0604020202020204" pitchFamily="34" charset="0"/>
              </a:rPr>
              <a:t>Misi</a:t>
            </a:r>
            <a:r>
              <a:rPr lang="en-US" sz="1200" b="1" dirty="0">
                <a:solidFill>
                  <a:prstClr val="black"/>
                </a:solidFill>
                <a:cs typeface="Arial" panose="020B0604020202020204" pitchFamily="34" charset="0"/>
              </a:rPr>
              <a:t>, </a:t>
            </a:r>
            <a:r>
              <a:rPr lang="en-US" sz="1200" b="1" dirty="0" err="1">
                <a:solidFill>
                  <a:prstClr val="black"/>
                </a:solidFill>
                <a:cs typeface="Arial" panose="020B0604020202020204" pitchFamily="34" charset="0"/>
              </a:rPr>
              <a:t>dan</a:t>
            </a:r>
            <a:r>
              <a:rPr lang="en-US" sz="1200" b="1" dirty="0">
                <a:solidFill>
                  <a:prstClr val="black"/>
                </a:solidFill>
                <a:cs typeface="Arial" panose="020B0604020202020204" pitchFamily="34" charset="0"/>
              </a:rPr>
              <a:t> Program yang </a:t>
            </a:r>
            <a:r>
              <a:rPr lang="en-US" sz="1200" b="1" dirty="0" err="1">
                <a:solidFill>
                  <a:prstClr val="black"/>
                </a:solidFill>
                <a:cs typeface="Arial" panose="020B0604020202020204" pitchFamily="34" charset="0"/>
              </a:rPr>
              <a:t>ditawarkan</a:t>
            </a:r>
            <a:r>
              <a:rPr lang="en-US" sz="1200" b="1" dirty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r>
              <a:rPr lang="en-US" sz="1200" b="1" dirty="0" err="1">
                <a:solidFill>
                  <a:prstClr val="black"/>
                </a:solidFill>
                <a:cs typeface="Arial" panose="020B0604020202020204" pitchFamily="34" charset="0"/>
              </a:rPr>
              <a:t>Presiden</a:t>
            </a:r>
            <a:r>
              <a:rPr lang="en-US" sz="1200" b="1" dirty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r>
              <a:rPr lang="en-US" sz="1200" b="1" dirty="0" err="1">
                <a:solidFill>
                  <a:prstClr val="black"/>
                </a:solidFill>
                <a:cs typeface="Arial" panose="020B0604020202020204" pitchFamily="34" charset="0"/>
              </a:rPr>
              <a:t>terpilih</a:t>
            </a:r>
            <a:endParaRPr lang="id-ID" sz="1200" b="1" dirty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 sz="12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 pitchFamily="2" charset="2"/>
            </a:endParaRPr>
          </a:p>
        </p:txBody>
      </p:sp>
      <p:sp>
        <p:nvSpPr>
          <p:cNvPr id="15" name="object 5">
            <a:extLst>
              <a:ext uri="{FF2B5EF4-FFF2-40B4-BE49-F238E27FC236}">
                <a16:creationId xmlns="" xmlns:a16="http://schemas.microsoft.com/office/drawing/2014/main" id="{5CC74CDD-0F9F-46DB-9B1F-208C048D7D7C}"/>
              </a:ext>
            </a:extLst>
          </p:cNvPr>
          <p:cNvSpPr txBox="1"/>
          <p:nvPr/>
        </p:nvSpPr>
        <p:spPr>
          <a:xfrm>
            <a:off x="2975634" y="3307285"/>
            <a:ext cx="1988234" cy="256113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defTabSz="914400">
              <a:lnSpc>
                <a:spcPts val="635"/>
              </a:lnSpc>
              <a:spcBef>
                <a:spcPts val="14"/>
              </a:spcBef>
            </a:pPr>
            <a:endParaRPr sz="586" dirty="0">
              <a:solidFill>
                <a:prstClr val="black"/>
              </a:solidFill>
            </a:endParaRPr>
          </a:p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id-ID" sz="1200" b="1" dirty="0">
                <a:solidFill>
                  <a:prstClr val="black"/>
                </a:solidFill>
                <a:cs typeface="Arial" panose="020B0604020202020204" pitchFamily="34" charset="0"/>
              </a:rPr>
              <a:t>PROSES TEKNOKRATIK</a:t>
            </a:r>
            <a:r>
              <a:rPr lang="en-US" sz="1200" b="1" dirty="0">
                <a:solidFill>
                  <a:prstClr val="black"/>
                </a:solidFill>
                <a:cs typeface="Arial" panose="020B0604020202020204" pitchFamily="34" charset="0"/>
              </a:rPr>
              <a:t>: </a:t>
            </a:r>
            <a:endParaRPr lang="id-ID" sz="1200" b="1" dirty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1200" b="1" dirty="0" err="1">
                <a:solidFill>
                  <a:prstClr val="black"/>
                </a:solidFill>
                <a:cs typeface="Arial" panose="020B0604020202020204" pitchFamily="34" charset="0"/>
              </a:rPr>
              <a:t>Perencanaan</a:t>
            </a:r>
            <a:r>
              <a:rPr lang="en-US" sz="1200" b="1" dirty="0">
                <a:solidFill>
                  <a:prstClr val="black"/>
                </a:solidFill>
                <a:cs typeface="Arial" panose="020B0604020202020204" pitchFamily="34" charset="0"/>
              </a:rPr>
              <a:t> yang </a:t>
            </a:r>
            <a:r>
              <a:rPr lang="en-US" sz="1200" b="1" dirty="0" err="1">
                <a:solidFill>
                  <a:prstClr val="black"/>
                </a:solidFill>
                <a:cs typeface="Arial" panose="020B0604020202020204" pitchFamily="34" charset="0"/>
              </a:rPr>
              <a:t>dilakukan</a:t>
            </a:r>
            <a:r>
              <a:rPr lang="en-US" sz="1200" b="1" dirty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r>
              <a:rPr lang="en-US" sz="1200" b="1" dirty="0" err="1">
                <a:solidFill>
                  <a:prstClr val="black"/>
                </a:solidFill>
                <a:cs typeface="Arial" panose="020B0604020202020204" pitchFamily="34" charset="0"/>
              </a:rPr>
              <a:t>oleh</a:t>
            </a:r>
            <a:r>
              <a:rPr lang="en-US" sz="1200" b="1" dirty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r>
              <a:rPr lang="en-US" sz="1200" b="1" dirty="0" err="1">
                <a:solidFill>
                  <a:prstClr val="black"/>
                </a:solidFill>
                <a:cs typeface="Arial" panose="020B0604020202020204" pitchFamily="34" charset="0"/>
              </a:rPr>
              <a:t>perencana</a:t>
            </a:r>
            <a:r>
              <a:rPr lang="en-US" sz="1200" b="1" dirty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r>
              <a:rPr lang="en-US" sz="1200" b="1" dirty="0" err="1">
                <a:solidFill>
                  <a:prstClr val="black"/>
                </a:solidFill>
                <a:cs typeface="Arial" panose="020B0604020202020204" pitchFamily="34" charset="0"/>
              </a:rPr>
              <a:t>profesional</a:t>
            </a:r>
            <a:r>
              <a:rPr lang="en-US" sz="1200" b="1" dirty="0">
                <a:solidFill>
                  <a:prstClr val="black"/>
                </a:solidFill>
                <a:cs typeface="Arial" panose="020B0604020202020204" pitchFamily="34" charset="0"/>
              </a:rPr>
              <a:t>, </a:t>
            </a:r>
            <a:r>
              <a:rPr lang="en-US" sz="1200" b="1" dirty="0" err="1">
                <a:solidFill>
                  <a:prstClr val="black"/>
                </a:solidFill>
                <a:cs typeface="Arial" panose="020B0604020202020204" pitchFamily="34" charset="0"/>
              </a:rPr>
              <a:t>atau</a:t>
            </a:r>
            <a:r>
              <a:rPr lang="en-US" sz="1200" b="1" dirty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r>
              <a:rPr lang="en-US" sz="1200" b="1" dirty="0" err="1">
                <a:solidFill>
                  <a:prstClr val="black"/>
                </a:solidFill>
                <a:cs typeface="Arial" panose="020B0604020202020204" pitchFamily="34" charset="0"/>
              </a:rPr>
              <a:t>oleh</a:t>
            </a:r>
            <a:r>
              <a:rPr lang="en-US" sz="1200" b="1" dirty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r>
              <a:rPr lang="en-US" sz="1200" b="1" dirty="0" err="1">
                <a:solidFill>
                  <a:prstClr val="black"/>
                </a:solidFill>
                <a:cs typeface="Arial" panose="020B0604020202020204" pitchFamily="34" charset="0"/>
              </a:rPr>
              <a:t>lembaga</a:t>
            </a:r>
            <a:r>
              <a:rPr lang="en-US" sz="1200" b="1" dirty="0">
                <a:solidFill>
                  <a:prstClr val="black"/>
                </a:solidFill>
                <a:cs typeface="Arial" panose="020B0604020202020204" pitchFamily="34" charset="0"/>
              </a:rPr>
              <a:t> / unit </a:t>
            </a:r>
            <a:r>
              <a:rPr lang="en-US" sz="1200" b="1" dirty="0" err="1">
                <a:solidFill>
                  <a:prstClr val="black"/>
                </a:solidFill>
                <a:cs typeface="Arial" panose="020B0604020202020204" pitchFamily="34" charset="0"/>
              </a:rPr>
              <a:t>organisasi</a:t>
            </a:r>
            <a:r>
              <a:rPr lang="en-US" sz="1200" b="1" dirty="0">
                <a:solidFill>
                  <a:prstClr val="black"/>
                </a:solidFill>
                <a:cs typeface="Arial" panose="020B0604020202020204" pitchFamily="34" charset="0"/>
              </a:rPr>
              <a:t> yang </a:t>
            </a:r>
            <a:r>
              <a:rPr lang="en-US" sz="1200" b="1" dirty="0" err="1">
                <a:solidFill>
                  <a:prstClr val="black"/>
                </a:solidFill>
                <a:cs typeface="Arial" panose="020B0604020202020204" pitchFamily="34" charset="0"/>
              </a:rPr>
              <a:t>secara</a:t>
            </a:r>
            <a:r>
              <a:rPr lang="en-US" sz="1200" b="1" dirty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r>
              <a:rPr lang="en-US" sz="1200" b="1" dirty="0" err="1">
                <a:solidFill>
                  <a:prstClr val="black"/>
                </a:solidFill>
                <a:cs typeface="Arial" panose="020B0604020202020204" pitchFamily="34" charset="0"/>
              </a:rPr>
              <a:t>fungsional</a:t>
            </a:r>
            <a:r>
              <a:rPr lang="en-US" sz="1200" b="1" dirty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r>
              <a:rPr lang="en-US" sz="1200" b="1" dirty="0" err="1">
                <a:solidFill>
                  <a:prstClr val="black"/>
                </a:solidFill>
                <a:cs typeface="Arial" panose="020B0604020202020204" pitchFamily="34" charset="0"/>
              </a:rPr>
              <a:t>melakukan</a:t>
            </a:r>
            <a:r>
              <a:rPr lang="en-US" sz="1200" b="1" dirty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r>
              <a:rPr lang="en-US" sz="1200" b="1" dirty="0" err="1">
                <a:solidFill>
                  <a:prstClr val="black"/>
                </a:solidFill>
                <a:cs typeface="Arial" panose="020B0604020202020204" pitchFamily="34" charset="0"/>
              </a:rPr>
              <a:t>perencanaan</a:t>
            </a:r>
            <a:endParaRPr lang="en-US" sz="1200" b="1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C16EAB2B-16FC-453C-BEEB-EA091ADC5A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5475" y="2210970"/>
            <a:ext cx="1215359" cy="109631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97E55B60-281E-477A-82ED-D8AD3BB0F0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9449" y="3254559"/>
            <a:ext cx="580150" cy="1143085"/>
          </a:xfrm>
          <a:prstGeom prst="rect">
            <a:avLst/>
          </a:prstGeom>
        </p:spPr>
      </p:pic>
      <p:sp>
        <p:nvSpPr>
          <p:cNvPr id="18" name="object 886">
            <a:extLst>
              <a:ext uri="{FF2B5EF4-FFF2-40B4-BE49-F238E27FC236}">
                <a16:creationId xmlns="" xmlns:a16="http://schemas.microsoft.com/office/drawing/2014/main" id="{43544B9B-93DF-40FD-A219-92602B8F69AF}"/>
              </a:ext>
            </a:extLst>
          </p:cNvPr>
          <p:cNvSpPr/>
          <p:nvPr/>
        </p:nvSpPr>
        <p:spPr>
          <a:xfrm>
            <a:off x="331872" y="1672107"/>
            <a:ext cx="2395977" cy="4045740"/>
          </a:xfrm>
          <a:custGeom>
            <a:avLst/>
            <a:gdLst/>
            <a:ahLst/>
            <a:cxnLst/>
            <a:rect l="l" t="t" r="r" b="b"/>
            <a:pathLst>
              <a:path w="3127895" h="2060638">
                <a:moveTo>
                  <a:pt x="0" y="0"/>
                </a:moveTo>
                <a:lnTo>
                  <a:pt x="0" y="2060638"/>
                </a:lnTo>
                <a:lnTo>
                  <a:pt x="3127895" y="2060638"/>
                </a:lnTo>
                <a:lnTo>
                  <a:pt x="3127895" y="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518F"/>
            </a:solidFill>
          </a:ln>
        </p:spPr>
        <p:txBody>
          <a:bodyPr wrap="square" lIns="0" tIns="0" rIns="0" bIns="0" rtlCol="0">
            <a:noAutofit/>
          </a:bodyPr>
          <a:lstStyle/>
          <a:p>
            <a:pPr defTabSz="914400"/>
            <a:endParaRPr sz="1758">
              <a:solidFill>
                <a:prstClr val="black"/>
              </a:solidFill>
            </a:endParaRPr>
          </a:p>
        </p:txBody>
      </p:sp>
      <p:sp>
        <p:nvSpPr>
          <p:cNvPr id="19" name="object 5">
            <a:extLst>
              <a:ext uri="{FF2B5EF4-FFF2-40B4-BE49-F238E27FC236}">
                <a16:creationId xmlns="" xmlns:a16="http://schemas.microsoft.com/office/drawing/2014/main" id="{50B5ED5D-A458-4F0A-83D0-4B51C1284F8E}"/>
              </a:ext>
            </a:extLst>
          </p:cNvPr>
          <p:cNvSpPr txBox="1"/>
          <p:nvPr/>
        </p:nvSpPr>
        <p:spPr>
          <a:xfrm>
            <a:off x="684242" y="3196766"/>
            <a:ext cx="1786619" cy="256113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defTabSz="914400">
              <a:lnSpc>
                <a:spcPts val="635"/>
              </a:lnSpc>
              <a:spcBef>
                <a:spcPts val="14"/>
              </a:spcBef>
            </a:pPr>
            <a:endParaRPr sz="586" dirty="0">
              <a:solidFill>
                <a:prstClr val="black"/>
              </a:solidFill>
            </a:endParaRPr>
          </a:p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id-ID" sz="1200" b="1" i="1" dirty="0">
                <a:solidFill>
                  <a:prstClr val="black"/>
                </a:solidFill>
                <a:cs typeface="Arial" panose="020B0604020202020204" pitchFamily="34" charset="0"/>
              </a:rPr>
              <a:t>BACKGROUND STUDY</a:t>
            </a:r>
          </a:p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id-ID" sz="1200" b="1" dirty="0">
                <a:solidFill>
                  <a:prstClr val="black"/>
                </a:solidFill>
                <a:cs typeface="Arial" panose="020B0604020202020204" pitchFamily="34" charset="0"/>
              </a:rPr>
              <a:t>Analisa dan gambaran komprehensif, kondisi dan pencapaian pembangunan berdasarkan data-data empirik yang objektif </a:t>
            </a:r>
            <a:endParaRPr lang="en-US" sz="1200" b="1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E4936273-1DC7-469A-A3B5-830116EB15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5272" y="2050150"/>
            <a:ext cx="892876" cy="1097995"/>
          </a:xfrm>
          <a:prstGeom prst="rect">
            <a:avLst/>
          </a:prstGeom>
        </p:spPr>
      </p:pic>
      <p:sp>
        <p:nvSpPr>
          <p:cNvPr id="21" name="object 10">
            <a:extLst>
              <a:ext uri="{FF2B5EF4-FFF2-40B4-BE49-F238E27FC236}">
                <a16:creationId xmlns="" xmlns:a16="http://schemas.microsoft.com/office/drawing/2014/main" id="{C53A9039-FB85-4486-B95C-501650B05B4E}"/>
              </a:ext>
            </a:extLst>
          </p:cNvPr>
          <p:cNvSpPr txBox="1"/>
          <p:nvPr/>
        </p:nvSpPr>
        <p:spPr>
          <a:xfrm>
            <a:off x="343024" y="1678937"/>
            <a:ext cx="538137" cy="346545"/>
          </a:xfrm>
          <a:prstGeom prst="rect">
            <a:avLst/>
          </a:prstGeom>
          <a:solidFill>
            <a:srgbClr val="00518F"/>
          </a:solidFill>
        </p:spPr>
        <p:txBody>
          <a:bodyPr wrap="square" lIns="0" tIns="0" rIns="0" bIns="0" rtlCol="0">
            <a:noAutofit/>
          </a:bodyPr>
          <a:lstStyle/>
          <a:p>
            <a:pPr defTabSz="914400">
              <a:lnSpc>
                <a:spcPts val="684"/>
              </a:lnSpc>
              <a:spcBef>
                <a:spcPts val="33"/>
              </a:spcBef>
            </a:pPr>
            <a:endParaRPr sz="684" dirty="0">
              <a:solidFill>
                <a:prstClr val="white"/>
              </a:solidFill>
            </a:endParaRPr>
          </a:p>
          <a:p>
            <a:pPr marL="195333" defTabSz="914400">
              <a:lnSpc>
                <a:spcPct val="95825"/>
              </a:lnSpc>
            </a:pPr>
            <a:r>
              <a:rPr sz="1172" b="1" spc="4" dirty="0">
                <a:solidFill>
                  <a:prstClr val="white"/>
                </a:solidFill>
                <a:latin typeface="Arial"/>
                <a:cs typeface="Arial"/>
              </a:rPr>
              <a:t>1</a:t>
            </a:r>
            <a:endParaRPr sz="1172" dirty="0">
              <a:solidFill>
                <a:prstClr val="white"/>
              </a:solidFill>
              <a:latin typeface="Arial"/>
              <a:cs typeface="Arial"/>
            </a:endParaRPr>
          </a:p>
        </p:txBody>
      </p:sp>
      <p:sp>
        <p:nvSpPr>
          <p:cNvPr id="22" name="object 10">
            <a:extLst>
              <a:ext uri="{FF2B5EF4-FFF2-40B4-BE49-F238E27FC236}">
                <a16:creationId xmlns="" xmlns:a16="http://schemas.microsoft.com/office/drawing/2014/main" id="{5319B174-D075-49E0-82FA-72D3E4FD4D09}"/>
              </a:ext>
            </a:extLst>
          </p:cNvPr>
          <p:cNvSpPr txBox="1"/>
          <p:nvPr/>
        </p:nvSpPr>
        <p:spPr>
          <a:xfrm>
            <a:off x="513604" y="5249957"/>
            <a:ext cx="1988235" cy="34654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lIns="0" tIns="0" rIns="0" bIns="0" rtlCol="0">
            <a:noAutofit/>
          </a:bodyPr>
          <a:lstStyle/>
          <a:p>
            <a:pPr defTabSz="914400">
              <a:lnSpc>
                <a:spcPts val="684"/>
              </a:lnSpc>
              <a:spcBef>
                <a:spcPts val="33"/>
              </a:spcBef>
            </a:pPr>
            <a:endParaRPr sz="1200" dirty="0">
              <a:solidFill>
                <a:prstClr val="white"/>
              </a:solidFill>
            </a:endParaRPr>
          </a:p>
          <a:p>
            <a:pPr algn="ctr" defTabSz="914400">
              <a:lnSpc>
                <a:spcPct val="95825"/>
              </a:lnSpc>
            </a:pPr>
            <a:r>
              <a:rPr lang="id-ID" sz="1200" b="1" spc="4" dirty="0">
                <a:solidFill>
                  <a:prstClr val="white"/>
                </a:solidFill>
                <a:cs typeface="Arial"/>
              </a:rPr>
              <a:t>N</a:t>
            </a:r>
            <a:r>
              <a:rPr sz="1200" b="1" spc="4" dirty="0" err="1">
                <a:solidFill>
                  <a:prstClr val="white"/>
                </a:solidFill>
                <a:cs typeface="Arial"/>
              </a:rPr>
              <a:t>askah</a:t>
            </a:r>
            <a:r>
              <a:rPr sz="1200" b="1" spc="4" dirty="0">
                <a:solidFill>
                  <a:prstClr val="white"/>
                </a:solidFill>
                <a:cs typeface="Arial"/>
              </a:rPr>
              <a:t> </a:t>
            </a:r>
            <a:r>
              <a:rPr sz="1200" b="1" spc="4" dirty="0" err="1">
                <a:solidFill>
                  <a:prstClr val="white"/>
                </a:solidFill>
                <a:cs typeface="Arial"/>
              </a:rPr>
              <a:t>Akademik</a:t>
            </a:r>
            <a:endParaRPr sz="1200" dirty="0">
              <a:solidFill>
                <a:prstClr val="white"/>
              </a:solidFill>
              <a:cs typeface="Arial"/>
            </a:endParaRPr>
          </a:p>
        </p:txBody>
      </p:sp>
      <p:sp>
        <p:nvSpPr>
          <p:cNvPr id="23" name="object 10">
            <a:extLst>
              <a:ext uri="{FF2B5EF4-FFF2-40B4-BE49-F238E27FC236}">
                <a16:creationId xmlns="" xmlns:a16="http://schemas.microsoft.com/office/drawing/2014/main" id="{C1F5DF2F-B627-4A92-B8B4-8BB37252BF8A}"/>
              </a:ext>
            </a:extLst>
          </p:cNvPr>
          <p:cNvSpPr txBox="1"/>
          <p:nvPr/>
        </p:nvSpPr>
        <p:spPr>
          <a:xfrm>
            <a:off x="2975635" y="5249957"/>
            <a:ext cx="1988235" cy="34654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lIns="0" tIns="0" rIns="0" bIns="0" rtlCol="0">
            <a:noAutofit/>
          </a:bodyPr>
          <a:lstStyle/>
          <a:p>
            <a:pPr defTabSz="914400">
              <a:lnSpc>
                <a:spcPts val="684"/>
              </a:lnSpc>
              <a:spcBef>
                <a:spcPts val="33"/>
              </a:spcBef>
            </a:pPr>
            <a:endParaRPr sz="1200" dirty="0">
              <a:solidFill>
                <a:prstClr val="white"/>
              </a:solidFill>
            </a:endParaRPr>
          </a:p>
          <a:p>
            <a:pPr algn="ctr" defTabSz="914400">
              <a:lnSpc>
                <a:spcPct val="95825"/>
              </a:lnSpc>
            </a:pPr>
            <a:r>
              <a:rPr lang="id-ID" sz="1200" b="1" spc="4" dirty="0">
                <a:solidFill>
                  <a:prstClr val="white"/>
                </a:solidFill>
                <a:cs typeface="Arial"/>
              </a:rPr>
              <a:t>N</a:t>
            </a:r>
            <a:r>
              <a:rPr sz="1200" b="1" spc="4" dirty="0" err="1">
                <a:solidFill>
                  <a:prstClr val="white"/>
                </a:solidFill>
                <a:cs typeface="Arial"/>
              </a:rPr>
              <a:t>askah</a:t>
            </a:r>
            <a:r>
              <a:rPr sz="1200" b="1" spc="4" dirty="0">
                <a:solidFill>
                  <a:prstClr val="white"/>
                </a:solidFill>
                <a:cs typeface="Arial"/>
              </a:rPr>
              <a:t> </a:t>
            </a:r>
            <a:r>
              <a:rPr sz="1200" b="1" spc="4" dirty="0" err="1">
                <a:solidFill>
                  <a:prstClr val="white"/>
                </a:solidFill>
                <a:cs typeface="Arial"/>
              </a:rPr>
              <a:t>Teknokratik</a:t>
            </a:r>
            <a:endParaRPr sz="1200" dirty="0">
              <a:solidFill>
                <a:prstClr val="white"/>
              </a:solidFill>
              <a:cs typeface="Arial"/>
            </a:endParaRP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="" xmlns:a16="http://schemas.microsoft.com/office/drawing/2014/main" id="{7D89A09F-D11C-4F0C-BD71-D7520F68C083}"/>
              </a:ext>
            </a:extLst>
          </p:cNvPr>
          <p:cNvCxnSpPr/>
          <p:nvPr/>
        </p:nvCxnSpPr>
        <p:spPr>
          <a:xfrm>
            <a:off x="5520944" y="5423225"/>
            <a:ext cx="3990022" cy="0"/>
          </a:xfrm>
          <a:prstGeom prst="straightConnector1">
            <a:avLst/>
          </a:prstGeom>
          <a:ln w="38100">
            <a:solidFill>
              <a:schemeClr val="accent5">
                <a:lumMod val="7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8F6DE469-7AEC-465F-B288-63E1C15953C8}"/>
              </a:ext>
            </a:extLst>
          </p:cNvPr>
          <p:cNvSpPr/>
          <p:nvPr/>
        </p:nvSpPr>
        <p:spPr>
          <a:xfrm>
            <a:off x="7744108" y="1664569"/>
            <a:ext cx="1881421" cy="348316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518F"/>
            </a:solidFill>
          </a:ln>
        </p:spPr>
        <p:txBody>
          <a:bodyPr wrap="square" lIns="0" tIns="0" rIns="0" bIns="0" rtlCol="0">
            <a:noAutofit/>
          </a:bodyPr>
          <a:lstStyle/>
          <a:p>
            <a:pPr defTabSz="914400"/>
            <a:endParaRPr lang="id-ID" sz="1758" dirty="0">
              <a:solidFill>
                <a:prstClr val="black"/>
              </a:solidFill>
            </a:endParaRPr>
          </a:p>
        </p:txBody>
      </p:sp>
      <p:pic>
        <p:nvPicPr>
          <p:cNvPr id="29" name="Picture 2">
            <a:extLst>
              <a:ext uri="{FF2B5EF4-FFF2-40B4-BE49-F238E27FC236}">
                <a16:creationId xmlns="" xmlns:a16="http://schemas.microsoft.com/office/drawing/2014/main" id="{04354256-2011-4BEF-8BC6-AD43B780F5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6670" y="3520147"/>
            <a:ext cx="1038462" cy="992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object 5">
            <a:extLst>
              <a:ext uri="{FF2B5EF4-FFF2-40B4-BE49-F238E27FC236}">
                <a16:creationId xmlns="" xmlns:a16="http://schemas.microsoft.com/office/drawing/2014/main" id="{CFA2DDE6-06FF-4E17-AF06-A43F85132609}"/>
              </a:ext>
            </a:extLst>
          </p:cNvPr>
          <p:cNvSpPr txBox="1"/>
          <p:nvPr/>
        </p:nvSpPr>
        <p:spPr>
          <a:xfrm>
            <a:off x="7948923" y="2337682"/>
            <a:ext cx="1483965" cy="59677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defTabSz="914400">
              <a:lnSpc>
                <a:spcPts val="635"/>
              </a:lnSpc>
              <a:spcBef>
                <a:spcPts val="14"/>
              </a:spcBef>
            </a:pPr>
            <a:endParaRPr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id-ID" sz="1400" b="1" dirty="0">
                <a:solidFill>
                  <a:prstClr val="black"/>
                </a:solidFill>
                <a:cs typeface="Arial" panose="020B0604020202020204" pitchFamily="34" charset="0"/>
              </a:rPr>
              <a:t>KONSULTASI PUBLIK</a:t>
            </a:r>
          </a:p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id-ID" sz="1400" b="1" dirty="0">
                <a:solidFill>
                  <a:prstClr val="black"/>
                </a:solidFill>
                <a:cs typeface="Arial" panose="020B0604020202020204" pitchFamily="34" charset="0"/>
              </a:rPr>
              <a:t>MUSRENBANG</a:t>
            </a:r>
            <a:r>
              <a:rPr lang="en-US" sz="1400" b="1" dirty="0">
                <a:solidFill>
                  <a:prstClr val="black"/>
                </a:solidFill>
                <a:cs typeface="Arial" panose="020B0604020202020204" pitchFamily="34" charset="0"/>
              </a:rPr>
              <a:t>NAS</a:t>
            </a:r>
            <a:endParaRPr lang="en-US" sz="1400" b="1" dirty="0">
              <a:solidFill>
                <a:prstClr val="black"/>
              </a:solidFill>
              <a:cs typeface="Arial" panose="020B0604020202020204" pitchFamily="34" charset="0"/>
              <a:sym typeface="Wingdings" pitchFamily="2" charset="2"/>
            </a:endParaRPr>
          </a:p>
        </p:txBody>
      </p:sp>
      <p:sp>
        <p:nvSpPr>
          <p:cNvPr id="35" name="object 5">
            <a:extLst>
              <a:ext uri="{FF2B5EF4-FFF2-40B4-BE49-F238E27FC236}">
                <a16:creationId xmlns="" xmlns:a16="http://schemas.microsoft.com/office/drawing/2014/main" id="{D0FC3416-A1D5-420E-AF26-5B25004995E8}"/>
              </a:ext>
            </a:extLst>
          </p:cNvPr>
          <p:cNvSpPr txBox="1"/>
          <p:nvPr/>
        </p:nvSpPr>
        <p:spPr>
          <a:xfrm>
            <a:off x="5743872" y="4397646"/>
            <a:ext cx="1623273" cy="48625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defTabSz="914400">
              <a:lnSpc>
                <a:spcPts val="635"/>
              </a:lnSpc>
              <a:spcBef>
                <a:spcPts val="14"/>
              </a:spcBef>
            </a:pPr>
            <a:endParaRPr sz="586" dirty="0">
              <a:solidFill>
                <a:prstClr val="black"/>
              </a:solidFill>
            </a:endParaRPr>
          </a:p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id-ID" sz="1200" b="1" dirty="0">
                <a:solidFill>
                  <a:prstClr val="black"/>
                </a:solidFill>
                <a:cs typeface="Arial" panose="020B0604020202020204" pitchFamily="34" charset="0"/>
              </a:rPr>
              <a:t>PROSES POLITIK</a:t>
            </a:r>
            <a:endParaRPr lang="en-US" sz="1200" b="1" dirty="0">
              <a:solidFill>
                <a:prstClr val="black"/>
              </a:solidFill>
              <a:cs typeface="Arial" panose="020B0604020202020204" pitchFamily="34" charset="0"/>
              <a:sym typeface="Wingdings" pitchFamily="2" charset="2"/>
            </a:endParaRPr>
          </a:p>
        </p:txBody>
      </p:sp>
      <p:sp>
        <p:nvSpPr>
          <p:cNvPr id="36" name="object 10">
            <a:extLst>
              <a:ext uri="{FF2B5EF4-FFF2-40B4-BE49-F238E27FC236}">
                <a16:creationId xmlns="" xmlns:a16="http://schemas.microsoft.com/office/drawing/2014/main" id="{C1EA73BC-657E-414A-833C-A5562DE7F7AF}"/>
              </a:ext>
            </a:extLst>
          </p:cNvPr>
          <p:cNvSpPr txBox="1"/>
          <p:nvPr/>
        </p:nvSpPr>
        <p:spPr>
          <a:xfrm>
            <a:off x="5470929" y="1675198"/>
            <a:ext cx="538137" cy="346545"/>
          </a:xfrm>
          <a:prstGeom prst="rect">
            <a:avLst/>
          </a:prstGeom>
          <a:solidFill>
            <a:srgbClr val="00518F"/>
          </a:solidFill>
        </p:spPr>
        <p:txBody>
          <a:bodyPr wrap="square" lIns="0" tIns="0" rIns="0" bIns="0" rtlCol="0">
            <a:noAutofit/>
          </a:bodyPr>
          <a:lstStyle/>
          <a:p>
            <a:pPr defTabSz="914400">
              <a:lnSpc>
                <a:spcPts val="684"/>
              </a:lnSpc>
              <a:spcBef>
                <a:spcPts val="33"/>
              </a:spcBef>
            </a:pPr>
            <a:endParaRPr sz="684" dirty="0">
              <a:solidFill>
                <a:prstClr val="white"/>
              </a:solidFill>
            </a:endParaRPr>
          </a:p>
          <a:p>
            <a:pPr marL="195333" defTabSz="914400">
              <a:lnSpc>
                <a:spcPct val="95825"/>
              </a:lnSpc>
            </a:pPr>
            <a:r>
              <a:rPr sz="1172" b="1" spc="4" dirty="0">
                <a:solidFill>
                  <a:prstClr val="white"/>
                </a:solidFill>
                <a:latin typeface="Arial"/>
                <a:cs typeface="Arial"/>
              </a:rPr>
              <a:t>3</a:t>
            </a:r>
            <a:endParaRPr sz="1172" dirty="0">
              <a:solidFill>
                <a:prstClr val="white"/>
              </a:solidFill>
              <a:latin typeface="Arial"/>
              <a:cs typeface="Arial"/>
            </a:endParaRPr>
          </a:p>
        </p:txBody>
      </p:sp>
      <p:sp>
        <p:nvSpPr>
          <p:cNvPr id="37" name="object 10">
            <a:extLst>
              <a:ext uri="{FF2B5EF4-FFF2-40B4-BE49-F238E27FC236}">
                <a16:creationId xmlns="" xmlns:a16="http://schemas.microsoft.com/office/drawing/2014/main" id="{DFE29E3E-CA05-43F8-8775-AACF40E0BED3}"/>
              </a:ext>
            </a:extLst>
          </p:cNvPr>
          <p:cNvSpPr txBox="1"/>
          <p:nvPr/>
        </p:nvSpPr>
        <p:spPr>
          <a:xfrm>
            <a:off x="7739811" y="1675197"/>
            <a:ext cx="538137" cy="346545"/>
          </a:xfrm>
          <a:prstGeom prst="rect">
            <a:avLst/>
          </a:prstGeom>
          <a:solidFill>
            <a:srgbClr val="00518F"/>
          </a:solidFill>
        </p:spPr>
        <p:txBody>
          <a:bodyPr wrap="square" lIns="0" tIns="0" rIns="0" bIns="0" rtlCol="0">
            <a:noAutofit/>
          </a:bodyPr>
          <a:lstStyle/>
          <a:p>
            <a:pPr defTabSz="914400">
              <a:lnSpc>
                <a:spcPts val="684"/>
              </a:lnSpc>
              <a:spcBef>
                <a:spcPts val="33"/>
              </a:spcBef>
            </a:pPr>
            <a:endParaRPr sz="684" dirty="0">
              <a:solidFill>
                <a:prstClr val="white"/>
              </a:solidFill>
            </a:endParaRPr>
          </a:p>
          <a:p>
            <a:pPr marL="195333" defTabSz="914400">
              <a:lnSpc>
                <a:spcPct val="95825"/>
              </a:lnSpc>
            </a:pPr>
            <a:r>
              <a:rPr sz="1172" b="1" spc="4" dirty="0">
                <a:solidFill>
                  <a:prstClr val="white"/>
                </a:solidFill>
                <a:latin typeface="Arial"/>
                <a:cs typeface="Arial"/>
              </a:rPr>
              <a:t>4</a:t>
            </a:r>
            <a:endParaRPr sz="1172" dirty="0">
              <a:solidFill>
                <a:prstClr val="white"/>
              </a:solidFill>
              <a:latin typeface="Arial"/>
              <a:cs typeface="Arial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="" xmlns:a16="http://schemas.microsoft.com/office/drawing/2014/main" id="{E3966C9B-4DF9-4BA2-868E-3237B2DD85CF}"/>
              </a:ext>
            </a:extLst>
          </p:cNvPr>
          <p:cNvSpPr/>
          <p:nvPr/>
        </p:nvSpPr>
        <p:spPr>
          <a:xfrm>
            <a:off x="6059080" y="5423225"/>
            <a:ext cx="3004457" cy="3465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id-ID" dirty="0">
                <a:solidFill>
                  <a:schemeClr val="bg1"/>
                </a:solidFill>
              </a:rPr>
              <a:t>JULI –DESEMBER 2019</a:t>
            </a:r>
          </a:p>
        </p:txBody>
      </p:sp>
      <p:sp>
        <p:nvSpPr>
          <p:cNvPr id="31" name="object 346">
            <a:extLst>
              <a:ext uri="{FF2B5EF4-FFF2-40B4-BE49-F238E27FC236}">
                <a16:creationId xmlns="" xmlns:a16="http://schemas.microsoft.com/office/drawing/2014/main" id="{ED6E501C-CE12-433E-ABE3-6674B2A0F4D8}"/>
              </a:ext>
            </a:extLst>
          </p:cNvPr>
          <p:cNvSpPr/>
          <p:nvPr/>
        </p:nvSpPr>
        <p:spPr>
          <a:xfrm>
            <a:off x="9710084" y="1664568"/>
            <a:ext cx="2139316" cy="4203845"/>
          </a:xfrm>
          <a:custGeom>
            <a:avLst/>
            <a:gdLst/>
            <a:ahLst/>
            <a:cxnLst/>
            <a:rect l="l" t="t" r="r" b="b"/>
            <a:pathLst>
              <a:path w="3214636" h="2060638">
                <a:moveTo>
                  <a:pt x="0" y="0"/>
                </a:moveTo>
                <a:lnTo>
                  <a:pt x="0" y="2060638"/>
                </a:lnTo>
                <a:lnTo>
                  <a:pt x="3214636" y="2060638"/>
                </a:lnTo>
                <a:lnTo>
                  <a:pt x="3214636" y="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518F"/>
            </a:solidFill>
          </a:ln>
        </p:spPr>
        <p:txBody>
          <a:bodyPr wrap="square" lIns="0" tIns="0" rIns="0" bIns="0" rtlCol="0">
            <a:noAutofit/>
          </a:bodyPr>
          <a:lstStyle/>
          <a:p>
            <a:pPr defTabSz="914400"/>
            <a:endParaRPr sz="1758">
              <a:solidFill>
                <a:prstClr val="black"/>
              </a:solidFill>
            </a:endParaRPr>
          </a:p>
        </p:txBody>
      </p:sp>
      <p:sp>
        <p:nvSpPr>
          <p:cNvPr id="32" name="object 5">
            <a:extLst>
              <a:ext uri="{FF2B5EF4-FFF2-40B4-BE49-F238E27FC236}">
                <a16:creationId xmlns="" xmlns:a16="http://schemas.microsoft.com/office/drawing/2014/main" id="{D5AB0839-1515-4B3C-B144-22228172DF81}"/>
              </a:ext>
            </a:extLst>
          </p:cNvPr>
          <p:cNvSpPr txBox="1"/>
          <p:nvPr/>
        </p:nvSpPr>
        <p:spPr>
          <a:xfrm>
            <a:off x="9759718" y="1990953"/>
            <a:ext cx="2040046" cy="156646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defTabSz="914400">
              <a:lnSpc>
                <a:spcPts val="635"/>
              </a:lnSpc>
              <a:spcBef>
                <a:spcPts val="14"/>
              </a:spcBef>
            </a:pPr>
            <a:endParaRPr sz="586" b="1" dirty="0">
              <a:solidFill>
                <a:prstClr val="black"/>
              </a:solidFill>
            </a:endParaRPr>
          </a:p>
          <a:p>
            <a:pPr marL="457200" indent="-457200"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1300" b="1" u="sng" dirty="0">
                <a:solidFill>
                  <a:prstClr val="black"/>
                </a:solidFill>
                <a:cs typeface="Arial" panose="020B0604020202020204" pitchFamily="34" charset="0"/>
              </a:rPr>
              <a:t>P</a:t>
            </a:r>
            <a:r>
              <a:rPr lang="id-ID" sz="1300" b="1" u="sng" dirty="0">
                <a:solidFill>
                  <a:prstClr val="black"/>
                </a:solidFill>
                <a:cs typeface="Arial" panose="020B0604020202020204" pitchFamily="34" charset="0"/>
              </a:rPr>
              <a:t>erpres RPJMN</a:t>
            </a:r>
            <a:endParaRPr lang="id-ID" sz="1300" b="1" dirty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id-ID" sz="1200" b="1" dirty="0">
                <a:solidFill>
                  <a:prstClr val="black"/>
                </a:solidFill>
                <a:cs typeface="Arial" panose="020B0604020202020204" pitchFamily="34" charset="0"/>
              </a:rPr>
              <a:t>Dokumen Perencanaan Formal, Rujukan Perencanaan Pembangunan segenap pelaku pembangunan</a:t>
            </a:r>
            <a:r>
              <a:rPr lang="en-US" sz="1200" b="1" dirty="0">
                <a:solidFill>
                  <a:prstClr val="black"/>
                </a:solidFill>
                <a:cs typeface="Arial" panose="020B0604020202020204" pitchFamily="34" charset="0"/>
              </a:rPr>
              <a:t>. </a:t>
            </a:r>
            <a:endParaRPr lang="en-US" sz="1200" b="1" dirty="0">
              <a:solidFill>
                <a:prstClr val="black"/>
              </a:solidFill>
              <a:cs typeface="Arial" panose="020B0604020202020204" pitchFamily="34" charset="0"/>
              <a:sym typeface="Wingdings" pitchFamily="2" charset="2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="" xmlns:a16="http://schemas.microsoft.com/office/drawing/2014/main" id="{2B5B249A-98D7-4331-B4AE-7D4C62630CF8}"/>
              </a:ext>
            </a:extLst>
          </p:cNvPr>
          <p:cNvSpPr/>
          <p:nvPr/>
        </p:nvSpPr>
        <p:spPr>
          <a:xfrm>
            <a:off x="10363743" y="3716037"/>
            <a:ext cx="822398" cy="871814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27000" dist="1143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914400">
              <a:defRPr/>
            </a:pPr>
            <a:endParaRPr lang="en-US" sz="1350" kern="0">
              <a:solidFill>
                <a:prstClr val="white"/>
              </a:solidFill>
            </a:endParaRPr>
          </a:p>
        </p:txBody>
      </p:sp>
      <p:pic>
        <p:nvPicPr>
          <p:cNvPr id="34" name="Picture 33" descr="C:\Users\HP\Downloads\law.png">
            <a:extLst>
              <a:ext uri="{FF2B5EF4-FFF2-40B4-BE49-F238E27FC236}">
                <a16:creationId xmlns="" xmlns:a16="http://schemas.microsoft.com/office/drawing/2014/main" id="{1179FA85-4458-4570-8F9D-E124C33ED9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3744" y="3605518"/>
            <a:ext cx="831998" cy="871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object 10">
            <a:extLst>
              <a:ext uri="{FF2B5EF4-FFF2-40B4-BE49-F238E27FC236}">
                <a16:creationId xmlns="" xmlns:a16="http://schemas.microsoft.com/office/drawing/2014/main" id="{9406313A-53BE-4F64-BB81-CBFF8D7E26C4}"/>
              </a:ext>
            </a:extLst>
          </p:cNvPr>
          <p:cNvSpPr txBox="1"/>
          <p:nvPr/>
        </p:nvSpPr>
        <p:spPr>
          <a:xfrm>
            <a:off x="9710082" y="1659056"/>
            <a:ext cx="538137" cy="346545"/>
          </a:xfrm>
          <a:prstGeom prst="rect">
            <a:avLst/>
          </a:prstGeom>
          <a:solidFill>
            <a:srgbClr val="00518F"/>
          </a:solidFill>
        </p:spPr>
        <p:txBody>
          <a:bodyPr wrap="square" lIns="0" tIns="0" rIns="0" bIns="0" rtlCol="0">
            <a:noAutofit/>
          </a:bodyPr>
          <a:lstStyle/>
          <a:p>
            <a:pPr defTabSz="914400">
              <a:lnSpc>
                <a:spcPts val="684"/>
              </a:lnSpc>
              <a:spcBef>
                <a:spcPts val="33"/>
              </a:spcBef>
            </a:pPr>
            <a:endParaRPr sz="684" dirty="0">
              <a:solidFill>
                <a:prstClr val="white"/>
              </a:solidFill>
            </a:endParaRPr>
          </a:p>
          <a:p>
            <a:pPr marL="195333" defTabSz="914400">
              <a:lnSpc>
                <a:spcPct val="95825"/>
              </a:lnSpc>
            </a:pPr>
            <a:r>
              <a:rPr sz="1172" b="1" spc="4" dirty="0">
                <a:solidFill>
                  <a:prstClr val="white"/>
                </a:solidFill>
                <a:latin typeface="Arial"/>
                <a:cs typeface="Arial"/>
              </a:rPr>
              <a:t>5</a:t>
            </a:r>
            <a:endParaRPr sz="1172" dirty="0">
              <a:solidFill>
                <a:prstClr val="white"/>
              </a:solidFill>
              <a:latin typeface="Arial"/>
              <a:cs typeface="Arial"/>
            </a:endParaRPr>
          </a:p>
        </p:txBody>
      </p:sp>
      <p:sp>
        <p:nvSpPr>
          <p:cNvPr id="42" name="object 10">
            <a:extLst>
              <a:ext uri="{FF2B5EF4-FFF2-40B4-BE49-F238E27FC236}">
                <a16:creationId xmlns="" xmlns:a16="http://schemas.microsoft.com/office/drawing/2014/main" id="{F0A5C710-74B6-4148-96B3-DF84D4F8595D}"/>
              </a:ext>
            </a:extLst>
          </p:cNvPr>
          <p:cNvSpPr txBox="1"/>
          <p:nvPr/>
        </p:nvSpPr>
        <p:spPr>
          <a:xfrm>
            <a:off x="9834841" y="4683411"/>
            <a:ext cx="1900904" cy="108635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 defTabSz="914400">
              <a:lnSpc>
                <a:spcPct val="95825"/>
              </a:lnSpc>
            </a:pPr>
            <a:r>
              <a:rPr lang="en-ID" sz="1200" b="1" spc="4" dirty="0" err="1">
                <a:cs typeface="Arial"/>
              </a:rPr>
              <a:t>Penetapan</a:t>
            </a:r>
            <a:r>
              <a:rPr lang="en-ID" sz="1200" b="1" spc="4" dirty="0">
                <a:cs typeface="Arial"/>
              </a:rPr>
              <a:t> </a:t>
            </a:r>
            <a:r>
              <a:rPr lang="id-ID" sz="1200" b="1" spc="4" dirty="0">
                <a:cs typeface="Arial"/>
              </a:rPr>
              <a:t>Perpres RPJMN selambat-lambatnya</a:t>
            </a:r>
            <a:r>
              <a:rPr lang="en-ID" sz="1200" b="1" spc="4" dirty="0">
                <a:cs typeface="Arial"/>
              </a:rPr>
              <a:t> 3 </a:t>
            </a:r>
            <a:r>
              <a:rPr lang="en-ID" sz="1200" b="1" spc="4" dirty="0" err="1">
                <a:cs typeface="Arial"/>
              </a:rPr>
              <a:t>bulan</a:t>
            </a:r>
            <a:r>
              <a:rPr lang="en-ID" sz="1200" b="1" spc="4" dirty="0">
                <a:cs typeface="Arial"/>
              </a:rPr>
              <a:t> </a:t>
            </a:r>
            <a:r>
              <a:rPr lang="en-ID" sz="1200" b="1" spc="4" dirty="0" err="1">
                <a:cs typeface="Arial"/>
              </a:rPr>
              <a:t>setelah</a:t>
            </a:r>
            <a:r>
              <a:rPr lang="en-ID" sz="1200" b="1" spc="4" dirty="0">
                <a:cs typeface="Arial"/>
              </a:rPr>
              <a:t> </a:t>
            </a:r>
            <a:r>
              <a:rPr lang="en-ID" sz="1200" b="1" spc="4" dirty="0" err="1">
                <a:cs typeface="Arial"/>
              </a:rPr>
              <a:t>Presiden</a:t>
            </a:r>
            <a:r>
              <a:rPr lang="en-ID" sz="1200" b="1" spc="4" dirty="0">
                <a:cs typeface="Arial"/>
              </a:rPr>
              <a:t> </a:t>
            </a:r>
            <a:r>
              <a:rPr lang="en-ID" sz="1200" b="1" spc="4" dirty="0" err="1">
                <a:cs typeface="Arial"/>
              </a:rPr>
              <a:t>terpilih</a:t>
            </a:r>
            <a:r>
              <a:rPr lang="en-ID" sz="1200" b="1" spc="4" dirty="0">
                <a:cs typeface="Arial"/>
              </a:rPr>
              <a:t> </a:t>
            </a:r>
            <a:r>
              <a:rPr lang="en-ID" sz="1200" b="1" spc="4" dirty="0" err="1">
                <a:cs typeface="Arial"/>
              </a:rPr>
              <a:t>dilantik</a:t>
            </a:r>
            <a:endParaRPr lang="en-ID" sz="1200" b="1" spc="4" dirty="0">
              <a:cs typeface="Arial"/>
            </a:endParaRPr>
          </a:p>
          <a:p>
            <a:pPr algn="ctr" defTabSz="914400">
              <a:lnSpc>
                <a:spcPct val="95825"/>
              </a:lnSpc>
            </a:pPr>
            <a:r>
              <a:rPr lang="en-ID" sz="1200" b="1" spc="4" dirty="0" err="1">
                <a:solidFill>
                  <a:srgbClr val="C00000"/>
                </a:solidFill>
                <a:cs typeface="Arial"/>
              </a:rPr>
              <a:t>Perpres</a:t>
            </a:r>
            <a:r>
              <a:rPr lang="en-ID" sz="1200" b="1" spc="4" dirty="0">
                <a:solidFill>
                  <a:srgbClr val="C00000"/>
                </a:solidFill>
                <a:cs typeface="Arial"/>
              </a:rPr>
              <a:t> No.18/2020</a:t>
            </a:r>
            <a:endParaRPr lang="en-ID" sz="1200" dirty="0">
              <a:solidFill>
                <a:srgbClr val="C00000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11554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object 10">
            <a:extLst>
              <a:ext uri="{FF2B5EF4-FFF2-40B4-BE49-F238E27FC236}">
                <a16:creationId xmlns="" xmlns:a16="http://schemas.microsoft.com/office/drawing/2014/main" id="{FEE0F11C-686A-4BAC-8ED2-F3457DC18865}"/>
              </a:ext>
            </a:extLst>
          </p:cNvPr>
          <p:cNvSpPr>
            <a:spLocks/>
          </p:cNvSpPr>
          <p:nvPr/>
        </p:nvSpPr>
        <p:spPr bwMode="auto">
          <a:xfrm>
            <a:off x="320" y="983634"/>
            <a:ext cx="2935570" cy="5874366"/>
          </a:xfrm>
          <a:custGeom>
            <a:avLst/>
            <a:gdLst>
              <a:gd name="T0" fmla="*/ 0 w 3179991"/>
              <a:gd name="T1" fmla="*/ 7603850 h 7559992"/>
              <a:gd name="T2" fmla="*/ 3833863 w 3179991"/>
              <a:gd name="T3" fmla="*/ 7603850 h 7559992"/>
              <a:gd name="T4" fmla="*/ 3833863 w 3179991"/>
              <a:gd name="T5" fmla="*/ 0 h 7559992"/>
              <a:gd name="T6" fmla="*/ 0 w 3179991"/>
              <a:gd name="T7" fmla="*/ 0 h 7559992"/>
              <a:gd name="T8" fmla="*/ 0 w 3179991"/>
              <a:gd name="T9" fmla="*/ 7603850 h 755999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179991" h="7559992">
                <a:moveTo>
                  <a:pt x="0" y="7559992"/>
                </a:moveTo>
                <a:lnTo>
                  <a:pt x="3179991" y="7559992"/>
                </a:lnTo>
                <a:lnTo>
                  <a:pt x="3179991" y="0"/>
                </a:lnTo>
                <a:lnTo>
                  <a:pt x="0" y="0"/>
                </a:lnTo>
                <a:lnTo>
                  <a:pt x="0" y="7559992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n-ID" sz="1631"/>
          </a:p>
        </p:txBody>
      </p:sp>
      <p:sp>
        <p:nvSpPr>
          <p:cNvPr id="37892" name="object 28">
            <a:extLst>
              <a:ext uri="{FF2B5EF4-FFF2-40B4-BE49-F238E27FC236}">
                <a16:creationId xmlns="" xmlns:a16="http://schemas.microsoft.com/office/drawing/2014/main" id="{EDB0EBCA-B95B-403E-B2B8-37367F9C4720}"/>
              </a:ext>
            </a:extLst>
          </p:cNvPr>
          <p:cNvSpPr>
            <a:spLocks/>
          </p:cNvSpPr>
          <p:nvPr/>
        </p:nvSpPr>
        <p:spPr bwMode="auto">
          <a:xfrm>
            <a:off x="3068741" y="4227596"/>
            <a:ext cx="5533391" cy="433812"/>
          </a:xfrm>
          <a:custGeom>
            <a:avLst/>
            <a:gdLst>
              <a:gd name="T0" fmla="*/ 0 w 4881778"/>
              <a:gd name="T1" fmla="*/ 0 h 410400"/>
              <a:gd name="T2" fmla="*/ 4881778 w 4881778"/>
              <a:gd name="T3" fmla="*/ 410400 h 410400"/>
            </a:gdLst>
            <a:ahLst/>
            <a:cxnLst/>
            <a:rect l="T0" t="T1" r="T2" b="T3"/>
            <a:pathLst>
              <a:path w="4881778" h="410400">
                <a:moveTo>
                  <a:pt x="0" y="0"/>
                </a:moveTo>
                <a:lnTo>
                  <a:pt x="0" y="410400"/>
                </a:lnTo>
                <a:lnTo>
                  <a:pt x="4784661" y="410400"/>
                </a:lnTo>
                <a:lnTo>
                  <a:pt x="4881778" y="205193"/>
                </a:lnTo>
                <a:lnTo>
                  <a:pt x="4784661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b="1" dirty="0">
                <a:solidFill>
                  <a:schemeClr val="bg1"/>
                </a:solidFill>
                <a:latin typeface="+mn-lt"/>
                <a:ea typeface="Cambria" panose="02040503050406030204" pitchFamily="18" charset="0"/>
                <a:cs typeface="Cambria" panose="02040503050406030204" pitchFamily="18" charset="0"/>
              </a:rPr>
              <a:t>                Pembangunan SDM</a:t>
            </a:r>
          </a:p>
        </p:txBody>
      </p:sp>
      <p:sp>
        <p:nvSpPr>
          <p:cNvPr id="37893" name="object 29">
            <a:extLst>
              <a:ext uri="{FF2B5EF4-FFF2-40B4-BE49-F238E27FC236}">
                <a16:creationId xmlns="" xmlns:a16="http://schemas.microsoft.com/office/drawing/2014/main" id="{E668C240-E08F-4260-80B1-154D46F0E920}"/>
              </a:ext>
            </a:extLst>
          </p:cNvPr>
          <p:cNvSpPr>
            <a:spLocks/>
          </p:cNvSpPr>
          <p:nvPr/>
        </p:nvSpPr>
        <p:spPr bwMode="auto">
          <a:xfrm>
            <a:off x="3615309" y="4281415"/>
            <a:ext cx="51028" cy="326174"/>
          </a:xfrm>
          <a:custGeom>
            <a:avLst/>
            <a:gdLst>
              <a:gd name="T0" fmla="*/ 0 h 284403"/>
              <a:gd name="T1" fmla="*/ 392711 h 284403"/>
              <a:gd name="T2" fmla="*/ 0 60000 65536"/>
              <a:gd name="T3" fmla="*/ 0 60000 65536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0" r="r" b="b"/>
            <a:pathLst>
              <a:path h="284403">
                <a:moveTo>
                  <a:pt x="0" y="0"/>
                </a:moveTo>
                <a:lnTo>
                  <a:pt x="0" y="284403"/>
                </a:lnTo>
              </a:path>
            </a:pathLst>
          </a:custGeom>
          <a:noFill/>
          <a:ln w="12700">
            <a:solidFill>
              <a:srgbClr val="FDFDF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ID">
              <a:latin typeface="+mj-lt"/>
            </a:endParaRPr>
          </a:p>
        </p:txBody>
      </p:sp>
      <p:sp>
        <p:nvSpPr>
          <p:cNvPr id="37894" name="object 26">
            <a:extLst>
              <a:ext uri="{FF2B5EF4-FFF2-40B4-BE49-F238E27FC236}">
                <a16:creationId xmlns="" xmlns:a16="http://schemas.microsoft.com/office/drawing/2014/main" id="{CD04FDE3-14A8-49B0-B3BB-BB1BFE7E8F40}"/>
              </a:ext>
            </a:extLst>
          </p:cNvPr>
          <p:cNvSpPr>
            <a:spLocks/>
          </p:cNvSpPr>
          <p:nvPr/>
        </p:nvSpPr>
        <p:spPr bwMode="auto">
          <a:xfrm>
            <a:off x="3068741" y="4709700"/>
            <a:ext cx="5533391" cy="433812"/>
          </a:xfrm>
          <a:custGeom>
            <a:avLst/>
            <a:gdLst>
              <a:gd name="T0" fmla="*/ 0 w 4881778"/>
              <a:gd name="T1" fmla="*/ 0 h 410400"/>
              <a:gd name="T2" fmla="*/ 0 w 4881778"/>
              <a:gd name="T3" fmla="*/ 569761 h 410400"/>
              <a:gd name="T4" fmla="*/ 8221458 w 4881778"/>
              <a:gd name="T5" fmla="*/ 569761 h 410400"/>
              <a:gd name="T6" fmla="*/ 8388334 w 4881778"/>
              <a:gd name="T7" fmla="*/ 284870 h 410400"/>
              <a:gd name="T8" fmla="*/ 8221458 w 4881778"/>
              <a:gd name="T9" fmla="*/ 0 h 410400"/>
              <a:gd name="T10" fmla="*/ 0 w 4881778"/>
              <a:gd name="T11" fmla="*/ 0 h 4104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881778" h="410400">
                <a:moveTo>
                  <a:pt x="0" y="0"/>
                </a:moveTo>
                <a:lnTo>
                  <a:pt x="0" y="410400"/>
                </a:lnTo>
                <a:lnTo>
                  <a:pt x="4784661" y="410400"/>
                </a:lnTo>
                <a:lnTo>
                  <a:pt x="4881778" y="205193"/>
                </a:lnTo>
                <a:lnTo>
                  <a:pt x="4784661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n-ID">
              <a:latin typeface="+mj-lt"/>
            </a:endParaRPr>
          </a:p>
        </p:txBody>
      </p:sp>
      <p:sp>
        <p:nvSpPr>
          <p:cNvPr id="37895" name="object 27">
            <a:extLst>
              <a:ext uri="{FF2B5EF4-FFF2-40B4-BE49-F238E27FC236}">
                <a16:creationId xmlns="" xmlns:a16="http://schemas.microsoft.com/office/drawing/2014/main" id="{8632D26F-4D07-49BA-A162-6E6B2D6E32BB}"/>
              </a:ext>
            </a:extLst>
          </p:cNvPr>
          <p:cNvSpPr>
            <a:spLocks/>
          </p:cNvSpPr>
          <p:nvPr/>
        </p:nvSpPr>
        <p:spPr bwMode="auto">
          <a:xfrm>
            <a:off x="3615309" y="4763519"/>
            <a:ext cx="51028" cy="326174"/>
          </a:xfrm>
          <a:custGeom>
            <a:avLst/>
            <a:gdLst>
              <a:gd name="T0" fmla="*/ 0 h 284403"/>
              <a:gd name="T1" fmla="*/ 392711 h 284403"/>
              <a:gd name="T2" fmla="*/ 0 60000 65536"/>
              <a:gd name="T3" fmla="*/ 0 60000 65536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0" r="r" b="b"/>
            <a:pathLst>
              <a:path h="284403">
                <a:moveTo>
                  <a:pt x="0" y="0"/>
                </a:moveTo>
                <a:lnTo>
                  <a:pt x="0" y="284403"/>
                </a:lnTo>
              </a:path>
            </a:pathLst>
          </a:custGeom>
          <a:noFill/>
          <a:ln w="12700">
            <a:solidFill>
              <a:srgbClr val="FDFDF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ID">
              <a:latin typeface="+mj-lt"/>
            </a:endParaRPr>
          </a:p>
        </p:txBody>
      </p:sp>
      <p:sp>
        <p:nvSpPr>
          <p:cNvPr id="37896" name="object 24">
            <a:extLst>
              <a:ext uri="{FF2B5EF4-FFF2-40B4-BE49-F238E27FC236}">
                <a16:creationId xmlns="" xmlns:a16="http://schemas.microsoft.com/office/drawing/2014/main" id="{7247FB38-96F6-4A7B-97B0-81689A73EDFD}"/>
              </a:ext>
            </a:extLst>
          </p:cNvPr>
          <p:cNvSpPr>
            <a:spLocks/>
          </p:cNvSpPr>
          <p:nvPr/>
        </p:nvSpPr>
        <p:spPr bwMode="auto">
          <a:xfrm>
            <a:off x="3068741" y="5223702"/>
            <a:ext cx="5533391" cy="433812"/>
          </a:xfrm>
          <a:custGeom>
            <a:avLst/>
            <a:gdLst>
              <a:gd name="T0" fmla="*/ 0 w 4881778"/>
              <a:gd name="T1" fmla="*/ 0 h 410400"/>
              <a:gd name="T2" fmla="*/ 0 w 4881778"/>
              <a:gd name="T3" fmla="*/ 569761 h 410400"/>
              <a:gd name="T4" fmla="*/ 8221458 w 4881778"/>
              <a:gd name="T5" fmla="*/ 569761 h 410400"/>
              <a:gd name="T6" fmla="*/ 8388334 w 4881778"/>
              <a:gd name="T7" fmla="*/ 284870 h 410400"/>
              <a:gd name="T8" fmla="*/ 8221458 w 4881778"/>
              <a:gd name="T9" fmla="*/ 0 h 410400"/>
              <a:gd name="T10" fmla="*/ 0 w 4881778"/>
              <a:gd name="T11" fmla="*/ 0 h 4104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881778" h="410400">
                <a:moveTo>
                  <a:pt x="0" y="0"/>
                </a:moveTo>
                <a:lnTo>
                  <a:pt x="0" y="410400"/>
                </a:lnTo>
                <a:lnTo>
                  <a:pt x="4784661" y="410400"/>
                </a:lnTo>
                <a:lnTo>
                  <a:pt x="4881778" y="205193"/>
                </a:lnTo>
                <a:lnTo>
                  <a:pt x="4784661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n-ID">
              <a:latin typeface="+mj-lt"/>
            </a:endParaRPr>
          </a:p>
        </p:txBody>
      </p:sp>
      <p:sp>
        <p:nvSpPr>
          <p:cNvPr id="37897" name="object 25">
            <a:extLst>
              <a:ext uri="{FF2B5EF4-FFF2-40B4-BE49-F238E27FC236}">
                <a16:creationId xmlns="" xmlns:a16="http://schemas.microsoft.com/office/drawing/2014/main" id="{8BC2359B-D356-417C-9439-B95C05CE8312}"/>
              </a:ext>
            </a:extLst>
          </p:cNvPr>
          <p:cNvSpPr>
            <a:spLocks/>
          </p:cNvSpPr>
          <p:nvPr/>
        </p:nvSpPr>
        <p:spPr bwMode="auto">
          <a:xfrm>
            <a:off x="3615309" y="5281235"/>
            <a:ext cx="51028" cy="326174"/>
          </a:xfrm>
          <a:custGeom>
            <a:avLst/>
            <a:gdLst>
              <a:gd name="T0" fmla="*/ 0 h 284403"/>
              <a:gd name="T1" fmla="*/ 392711 h 284403"/>
              <a:gd name="T2" fmla="*/ 0 60000 65536"/>
              <a:gd name="T3" fmla="*/ 0 60000 65536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0" r="r" b="b"/>
            <a:pathLst>
              <a:path h="284403">
                <a:moveTo>
                  <a:pt x="0" y="0"/>
                </a:moveTo>
                <a:lnTo>
                  <a:pt x="0" y="284403"/>
                </a:lnTo>
              </a:path>
            </a:pathLst>
          </a:custGeom>
          <a:noFill/>
          <a:ln w="12700">
            <a:solidFill>
              <a:srgbClr val="FDFDF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ID">
              <a:latin typeface="+mj-lt"/>
            </a:endParaRPr>
          </a:p>
        </p:txBody>
      </p:sp>
      <p:sp>
        <p:nvSpPr>
          <p:cNvPr id="37898" name="object 22">
            <a:extLst>
              <a:ext uri="{FF2B5EF4-FFF2-40B4-BE49-F238E27FC236}">
                <a16:creationId xmlns="" xmlns:a16="http://schemas.microsoft.com/office/drawing/2014/main" id="{9CF81D59-3A14-4007-95F4-5CDAB271C86C}"/>
              </a:ext>
            </a:extLst>
          </p:cNvPr>
          <p:cNvSpPr>
            <a:spLocks/>
          </p:cNvSpPr>
          <p:nvPr/>
        </p:nvSpPr>
        <p:spPr bwMode="auto">
          <a:xfrm>
            <a:off x="3068741" y="5701618"/>
            <a:ext cx="5533391" cy="433812"/>
          </a:xfrm>
          <a:custGeom>
            <a:avLst/>
            <a:gdLst>
              <a:gd name="T0" fmla="*/ 0 w 4881778"/>
              <a:gd name="T1" fmla="*/ 0 h 410400"/>
              <a:gd name="T2" fmla="*/ 0 w 4881778"/>
              <a:gd name="T3" fmla="*/ 565368 h 410400"/>
              <a:gd name="T4" fmla="*/ 8221458 w 4881778"/>
              <a:gd name="T5" fmla="*/ 565368 h 410400"/>
              <a:gd name="T6" fmla="*/ 8388334 w 4881778"/>
              <a:gd name="T7" fmla="*/ 282675 h 410400"/>
              <a:gd name="T8" fmla="*/ 8221458 w 4881778"/>
              <a:gd name="T9" fmla="*/ 0 h 410400"/>
              <a:gd name="T10" fmla="*/ 0 w 4881778"/>
              <a:gd name="T11" fmla="*/ 0 h 4104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881778" h="410400">
                <a:moveTo>
                  <a:pt x="0" y="0"/>
                </a:moveTo>
                <a:lnTo>
                  <a:pt x="0" y="410400"/>
                </a:lnTo>
                <a:lnTo>
                  <a:pt x="4784661" y="410400"/>
                </a:lnTo>
                <a:lnTo>
                  <a:pt x="4881778" y="205193"/>
                </a:lnTo>
                <a:lnTo>
                  <a:pt x="4784661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n-ID">
              <a:latin typeface="+mj-lt"/>
            </a:endParaRPr>
          </a:p>
        </p:txBody>
      </p:sp>
      <p:sp>
        <p:nvSpPr>
          <p:cNvPr id="37899" name="object 23">
            <a:extLst>
              <a:ext uri="{FF2B5EF4-FFF2-40B4-BE49-F238E27FC236}">
                <a16:creationId xmlns="" xmlns:a16="http://schemas.microsoft.com/office/drawing/2014/main" id="{92D61788-A5B6-4975-934F-9BA1E8CDB2E9}"/>
              </a:ext>
            </a:extLst>
          </p:cNvPr>
          <p:cNvSpPr>
            <a:spLocks/>
          </p:cNvSpPr>
          <p:nvPr/>
        </p:nvSpPr>
        <p:spPr bwMode="auto">
          <a:xfrm>
            <a:off x="3615309" y="5764243"/>
            <a:ext cx="51028" cy="326174"/>
          </a:xfrm>
          <a:custGeom>
            <a:avLst/>
            <a:gdLst>
              <a:gd name="T0" fmla="*/ 0 h 284403"/>
              <a:gd name="T1" fmla="*/ 397110 h 284403"/>
              <a:gd name="T2" fmla="*/ 0 60000 65536"/>
              <a:gd name="T3" fmla="*/ 0 60000 65536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0" r="r" b="b"/>
            <a:pathLst>
              <a:path h="284403">
                <a:moveTo>
                  <a:pt x="0" y="0"/>
                </a:moveTo>
                <a:lnTo>
                  <a:pt x="0" y="284403"/>
                </a:lnTo>
              </a:path>
            </a:pathLst>
          </a:custGeom>
          <a:noFill/>
          <a:ln w="12700">
            <a:solidFill>
              <a:srgbClr val="FDFDF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ID">
              <a:latin typeface="+mj-lt"/>
            </a:endParaRPr>
          </a:p>
        </p:txBody>
      </p:sp>
      <p:sp>
        <p:nvSpPr>
          <p:cNvPr id="37900" name="object 20">
            <a:extLst>
              <a:ext uri="{FF2B5EF4-FFF2-40B4-BE49-F238E27FC236}">
                <a16:creationId xmlns="" xmlns:a16="http://schemas.microsoft.com/office/drawing/2014/main" id="{AC43BC50-A1E2-4BD4-8C49-418CAB1E9EFB}"/>
              </a:ext>
            </a:extLst>
          </p:cNvPr>
          <p:cNvSpPr>
            <a:spLocks/>
          </p:cNvSpPr>
          <p:nvPr/>
        </p:nvSpPr>
        <p:spPr bwMode="auto">
          <a:xfrm>
            <a:off x="3068741" y="6204639"/>
            <a:ext cx="5533391" cy="433812"/>
          </a:xfrm>
          <a:custGeom>
            <a:avLst/>
            <a:gdLst>
              <a:gd name="T0" fmla="*/ 0 w 4881778"/>
              <a:gd name="T1" fmla="*/ 0 h 410400"/>
              <a:gd name="T2" fmla="*/ 0 w 4881778"/>
              <a:gd name="T3" fmla="*/ 569759 h 410400"/>
              <a:gd name="T4" fmla="*/ 8221458 w 4881778"/>
              <a:gd name="T5" fmla="*/ 569759 h 410400"/>
              <a:gd name="T6" fmla="*/ 8388334 w 4881778"/>
              <a:gd name="T7" fmla="*/ 284870 h 410400"/>
              <a:gd name="T8" fmla="*/ 8221458 w 4881778"/>
              <a:gd name="T9" fmla="*/ 0 h 410400"/>
              <a:gd name="T10" fmla="*/ 0 w 4881778"/>
              <a:gd name="T11" fmla="*/ 0 h 4104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881778" h="410400">
                <a:moveTo>
                  <a:pt x="0" y="0"/>
                </a:moveTo>
                <a:lnTo>
                  <a:pt x="0" y="410400"/>
                </a:lnTo>
                <a:lnTo>
                  <a:pt x="4784661" y="410400"/>
                </a:lnTo>
                <a:lnTo>
                  <a:pt x="4881778" y="205193"/>
                </a:lnTo>
                <a:lnTo>
                  <a:pt x="4784661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n-ID">
              <a:latin typeface="+mj-lt"/>
            </a:endParaRPr>
          </a:p>
        </p:txBody>
      </p:sp>
      <p:sp>
        <p:nvSpPr>
          <p:cNvPr id="37901" name="object 21">
            <a:extLst>
              <a:ext uri="{FF2B5EF4-FFF2-40B4-BE49-F238E27FC236}">
                <a16:creationId xmlns="" xmlns:a16="http://schemas.microsoft.com/office/drawing/2014/main" id="{483BA039-8ABC-45E2-8FD6-55EFF1B5606C}"/>
              </a:ext>
            </a:extLst>
          </p:cNvPr>
          <p:cNvSpPr>
            <a:spLocks/>
          </p:cNvSpPr>
          <p:nvPr/>
        </p:nvSpPr>
        <p:spPr bwMode="auto">
          <a:xfrm>
            <a:off x="3615309" y="6258459"/>
            <a:ext cx="51028" cy="326174"/>
          </a:xfrm>
          <a:custGeom>
            <a:avLst/>
            <a:gdLst>
              <a:gd name="T0" fmla="*/ 0 h 284403"/>
              <a:gd name="T1" fmla="*/ 392708 h 284403"/>
              <a:gd name="T2" fmla="*/ 0 60000 65536"/>
              <a:gd name="T3" fmla="*/ 0 60000 65536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0" r="r" b="b"/>
            <a:pathLst>
              <a:path h="284403">
                <a:moveTo>
                  <a:pt x="0" y="0"/>
                </a:moveTo>
                <a:lnTo>
                  <a:pt x="0" y="284403"/>
                </a:lnTo>
              </a:path>
            </a:pathLst>
          </a:custGeom>
          <a:noFill/>
          <a:ln w="12700">
            <a:solidFill>
              <a:srgbClr val="FDFDF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ID">
              <a:latin typeface="+mj-lt"/>
            </a:endParaRPr>
          </a:p>
        </p:txBody>
      </p:sp>
      <p:sp>
        <p:nvSpPr>
          <p:cNvPr id="37904" name="object 17">
            <a:extLst>
              <a:ext uri="{FF2B5EF4-FFF2-40B4-BE49-F238E27FC236}">
                <a16:creationId xmlns="" xmlns:a16="http://schemas.microsoft.com/office/drawing/2014/main" id="{03D915B5-4122-4BE6-A543-D436935E46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7235" y="4256555"/>
            <a:ext cx="127574" cy="317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127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ts val="2492"/>
              </a:lnSpc>
              <a:spcBef>
                <a:spcPts val="125"/>
              </a:spcBef>
            </a:pPr>
            <a:r>
              <a:rPr lang="en-US" altLang="en-US" b="1">
                <a:solidFill>
                  <a:srgbClr val="FDFDFD"/>
                </a:solidFill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1</a:t>
            </a:r>
            <a:endParaRPr lang="en-US" altLang="en-US">
              <a:latin typeface="+mj-lt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06" name="object 15">
            <a:extLst>
              <a:ext uri="{FF2B5EF4-FFF2-40B4-BE49-F238E27FC236}">
                <a16:creationId xmlns="" xmlns:a16="http://schemas.microsoft.com/office/drawing/2014/main" id="{AAF06014-2444-410C-A971-31A613821E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7235" y="4751604"/>
            <a:ext cx="127574" cy="319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127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ts val="2492"/>
              </a:lnSpc>
              <a:spcBef>
                <a:spcPts val="125"/>
              </a:spcBef>
            </a:pPr>
            <a:r>
              <a:rPr lang="en-US" altLang="en-US" b="1" dirty="0">
                <a:solidFill>
                  <a:srgbClr val="FDFDFD"/>
                </a:solidFill>
                <a:latin typeface="+mn-lt"/>
                <a:ea typeface="Cambria" panose="02040503050406030204" pitchFamily="18" charset="0"/>
                <a:cs typeface="Times New Roman" panose="02020603050405020304" pitchFamily="18" charset="0"/>
              </a:rPr>
              <a:t>2</a:t>
            </a:r>
            <a:endParaRPr lang="en-US" altLang="en-US" dirty="0">
              <a:latin typeface="+mn-lt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object 14">
            <a:extLst>
              <a:ext uri="{FF2B5EF4-FFF2-40B4-BE49-F238E27FC236}">
                <a16:creationId xmlns="" xmlns:a16="http://schemas.microsoft.com/office/drawing/2014/main" id="{F3FDEC6A-CF89-449C-9F92-D39C5D125746}"/>
              </a:ext>
            </a:extLst>
          </p:cNvPr>
          <p:cNvSpPr txBox="1"/>
          <p:nvPr/>
        </p:nvSpPr>
        <p:spPr>
          <a:xfrm>
            <a:off x="3869899" y="4758603"/>
            <a:ext cx="2654907" cy="194176"/>
          </a:xfrm>
          <a:prstGeom prst="rect">
            <a:avLst/>
          </a:prstGeom>
        </p:spPr>
        <p:txBody>
          <a:bodyPr lIns="0" tIns="0" rIns="0" bIns="0"/>
          <a:lstStyle/>
          <a:p>
            <a:pPr marL="15913">
              <a:lnSpc>
                <a:spcPts val="2488"/>
              </a:lnSpc>
              <a:spcBef>
                <a:spcPts val="124"/>
              </a:spcBef>
              <a:defRPr/>
            </a:pPr>
            <a:r>
              <a:rPr b="1" spc="-23" dirty="0">
                <a:solidFill>
                  <a:srgbClr val="FDFDFD"/>
                </a:solidFill>
                <a:ea typeface="Cambria" panose="02040503050406030204" pitchFamily="18" charset="0"/>
                <a:cs typeface="Times New Roman"/>
              </a:rPr>
              <a:t>P</a:t>
            </a:r>
            <a:r>
              <a:rPr b="1" dirty="0">
                <a:solidFill>
                  <a:srgbClr val="FDFDFD"/>
                </a:solidFill>
                <a:ea typeface="Cambria" panose="02040503050406030204" pitchFamily="18" charset="0"/>
                <a:cs typeface="Times New Roman"/>
              </a:rPr>
              <a:t>embangunan</a:t>
            </a:r>
            <a:r>
              <a:rPr b="1" spc="76" dirty="0">
                <a:solidFill>
                  <a:srgbClr val="FDFDFD"/>
                </a:solidFill>
                <a:ea typeface="Cambria" panose="02040503050406030204" pitchFamily="18" charset="0"/>
                <a:cs typeface="Times New Roman"/>
              </a:rPr>
              <a:t> </a:t>
            </a:r>
            <a:r>
              <a:rPr b="1" dirty="0" err="1">
                <a:solidFill>
                  <a:srgbClr val="FDFDFD"/>
                </a:solidFill>
                <a:ea typeface="Cambria" panose="02040503050406030204" pitchFamily="18" charset="0"/>
                <a:cs typeface="Times New Roman"/>
              </a:rPr>
              <a:t>Inf</a:t>
            </a:r>
            <a:r>
              <a:rPr b="1" spc="-24" dirty="0" err="1">
                <a:solidFill>
                  <a:srgbClr val="FDFDFD"/>
                </a:solidFill>
                <a:ea typeface="Cambria" panose="02040503050406030204" pitchFamily="18" charset="0"/>
                <a:cs typeface="Times New Roman"/>
              </a:rPr>
              <a:t>r</a:t>
            </a:r>
            <a:r>
              <a:rPr b="1" dirty="0" err="1">
                <a:solidFill>
                  <a:srgbClr val="FDFDFD"/>
                </a:solidFill>
                <a:ea typeface="Cambria" panose="02040503050406030204" pitchFamily="18" charset="0"/>
                <a:cs typeface="Times New Roman"/>
              </a:rPr>
              <a:t>astruktur</a:t>
            </a:r>
            <a:endParaRPr dirty="0">
              <a:ea typeface="Cambria" panose="02040503050406030204" pitchFamily="18" charset="0"/>
              <a:cs typeface="Times New Roman"/>
            </a:endParaRPr>
          </a:p>
        </p:txBody>
      </p:sp>
      <p:sp>
        <p:nvSpPr>
          <p:cNvPr id="37909" name="object 12">
            <a:extLst>
              <a:ext uri="{FF2B5EF4-FFF2-40B4-BE49-F238E27FC236}">
                <a16:creationId xmlns="" xmlns:a16="http://schemas.microsoft.com/office/drawing/2014/main" id="{C960AE05-B312-4D69-A204-BAA8994A22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7235" y="5281238"/>
            <a:ext cx="127574" cy="319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127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ts val="2492"/>
              </a:lnSpc>
              <a:spcBef>
                <a:spcPts val="125"/>
              </a:spcBef>
            </a:pPr>
            <a:r>
              <a:rPr lang="en-US" altLang="en-US" b="1" dirty="0">
                <a:solidFill>
                  <a:srgbClr val="FDFDFD"/>
                </a:solidFill>
                <a:latin typeface="+mn-lt"/>
                <a:ea typeface="Cambria" panose="02040503050406030204" pitchFamily="18" charset="0"/>
                <a:cs typeface="Times New Roman" panose="02020603050405020304" pitchFamily="18" charset="0"/>
              </a:rPr>
              <a:t>3</a:t>
            </a:r>
            <a:endParaRPr lang="en-US" altLang="en-US" dirty="0">
              <a:latin typeface="+mn-lt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object 11">
            <a:extLst>
              <a:ext uri="{FF2B5EF4-FFF2-40B4-BE49-F238E27FC236}">
                <a16:creationId xmlns="" xmlns:a16="http://schemas.microsoft.com/office/drawing/2014/main" id="{67310083-4B48-4292-A742-B6E91F20C3FF}"/>
              </a:ext>
            </a:extLst>
          </p:cNvPr>
          <p:cNvSpPr txBox="1"/>
          <p:nvPr/>
        </p:nvSpPr>
        <p:spPr>
          <a:xfrm>
            <a:off x="3869899" y="5303003"/>
            <a:ext cx="2719660" cy="300612"/>
          </a:xfrm>
          <a:prstGeom prst="rect">
            <a:avLst/>
          </a:prstGeom>
        </p:spPr>
        <p:txBody>
          <a:bodyPr lIns="0" tIns="0" rIns="0" bIns="0"/>
          <a:lstStyle/>
          <a:p>
            <a:pPr marL="15913">
              <a:lnSpc>
                <a:spcPts val="2488"/>
              </a:lnSpc>
              <a:spcBef>
                <a:spcPts val="124"/>
              </a:spcBef>
              <a:defRPr/>
            </a:pPr>
            <a:r>
              <a:rPr b="1" spc="-24" dirty="0" err="1">
                <a:solidFill>
                  <a:srgbClr val="FDFDFD"/>
                </a:solidFill>
                <a:ea typeface="Cambria" panose="02040503050406030204" pitchFamily="18" charset="0"/>
                <a:cs typeface="Times New Roman"/>
              </a:rPr>
              <a:t>P</a:t>
            </a:r>
            <a:r>
              <a:rPr b="1" dirty="0" err="1">
                <a:solidFill>
                  <a:srgbClr val="FDFDFD"/>
                </a:solidFill>
                <a:ea typeface="Cambria" panose="02040503050406030204" pitchFamily="18" charset="0"/>
                <a:cs typeface="Times New Roman"/>
              </a:rPr>
              <a:t>en</a:t>
            </a:r>
            <a:r>
              <a:rPr b="1" spc="-9" dirty="0" err="1">
                <a:solidFill>
                  <a:srgbClr val="FDFDFD"/>
                </a:solidFill>
                <a:ea typeface="Cambria" panose="02040503050406030204" pitchFamily="18" charset="0"/>
                <a:cs typeface="Times New Roman"/>
              </a:rPr>
              <a:t>y</a:t>
            </a:r>
            <a:r>
              <a:rPr b="1" dirty="0" err="1">
                <a:solidFill>
                  <a:srgbClr val="FDFDFD"/>
                </a:solidFill>
                <a:ea typeface="Cambria" panose="02040503050406030204" pitchFamily="18" charset="0"/>
                <a:cs typeface="Times New Roman"/>
              </a:rPr>
              <a:t>ederhanaan</a:t>
            </a:r>
            <a:r>
              <a:rPr b="1" spc="111" dirty="0">
                <a:solidFill>
                  <a:srgbClr val="FDFDFD"/>
                </a:solidFill>
                <a:ea typeface="Cambria" panose="02040503050406030204" pitchFamily="18" charset="0"/>
                <a:cs typeface="Times New Roman"/>
              </a:rPr>
              <a:t> </a:t>
            </a:r>
            <a:r>
              <a:rPr b="1" spc="-32" dirty="0" err="1">
                <a:solidFill>
                  <a:srgbClr val="FDFDFD"/>
                </a:solidFill>
                <a:ea typeface="Cambria" panose="02040503050406030204" pitchFamily="18" charset="0"/>
                <a:cs typeface="Times New Roman"/>
              </a:rPr>
              <a:t>R</a:t>
            </a:r>
            <a:r>
              <a:rPr b="1" dirty="0" err="1">
                <a:solidFill>
                  <a:srgbClr val="FDFDFD"/>
                </a:solidFill>
                <a:ea typeface="Cambria" panose="02040503050406030204" pitchFamily="18" charset="0"/>
                <a:cs typeface="Times New Roman"/>
              </a:rPr>
              <a:t>egulasi</a:t>
            </a:r>
            <a:endParaRPr dirty="0">
              <a:ea typeface="Cambria" panose="02040503050406030204" pitchFamily="18" charset="0"/>
              <a:cs typeface="Times New Roman"/>
            </a:endParaRPr>
          </a:p>
        </p:txBody>
      </p:sp>
      <p:sp>
        <p:nvSpPr>
          <p:cNvPr id="37913" name="object 8">
            <a:extLst>
              <a:ext uri="{FF2B5EF4-FFF2-40B4-BE49-F238E27FC236}">
                <a16:creationId xmlns="" xmlns:a16="http://schemas.microsoft.com/office/drawing/2014/main" id="{56EE15AB-EA3C-47A1-9627-32BE89324D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7235" y="5756274"/>
            <a:ext cx="127574" cy="31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127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ts val="2492"/>
              </a:lnSpc>
              <a:spcBef>
                <a:spcPts val="125"/>
              </a:spcBef>
            </a:pPr>
            <a:r>
              <a:rPr lang="en-US" altLang="en-US" b="1" dirty="0">
                <a:solidFill>
                  <a:srgbClr val="FDFDFD"/>
                </a:solidFill>
                <a:latin typeface="+mn-lt"/>
                <a:ea typeface="Cambria" panose="02040503050406030204" pitchFamily="18" charset="0"/>
                <a:cs typeface="Times New Roman" panose="02020603050405020304" pitchFamily="18" charset="0"/>
              </a:rPr>
              <a:t>4</a:t>
            </a:r>
            <a:endParaRPr lang="en-US" altLang="en-US" dirty="0">
              <a:latin typeface="+mn-lt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="" xmlns:a16="http://schemas.microsoft.com/office/drawing/2014/main" id="{44B96BBC-6951-48C5-B2C2-220A219B1551}"/>
              </a:ext>
            </a:extLst>
          </p:cNvPr>
          <p:cNvSpPr txBox="1"/>
          <p:nvPr/>
        </p:nvSpPr>
        <p:spPr>
          <a:xfrm>
            <a:off x="3869899" y="5782354"/>
            <a:ext cx="3658968" cy="291792"/>
          </a:xfrm>
          <a:prstGeom prst="rect">
            <a:avLst/>
          </a:prstGeom>
        </p:spPr>
        <p:txBody>
          <a:bodyPr lIns="0" tIns="0" rIns="0" bIns="0"/>
          <a:lstStyle/>
          <a:p>
            <a:pPr marL="15913">
              <a:lnSpc>
                <a:spcPts val="2488"/>
              </a:lnSpc>
              <a:spcBef>
                <a:spcPts val="124"/>
              </a:spcBef>
              <a:defRPr/>
            </a:pPr>
            <a:r>
              <a:rPr b="1" spc="-24" dirty="0" err="1">
                <a:solidFill>
                  <a:srgbClr val="FDFDFD"/>
                </a:solidFill>
                <a:ea typeface="Cambria" panose="02040503050406030204" pitchFamily="18" charset="0"/>
                <a:cs typeface="Times New Roman"/>
              </a:rPr>
              <a:t>P</a:t>
            </a:r>
            <a:r>
              <a:rPr b="1" dirty="0" err="1">
                <a:solidFill>
                  <a:srgbClr val="FDFDFD"/>
                </a:solidFill>
                <a:ea typeface="Cambria" panose="02040503050406030204" pitchFamily="18" charset="0"/>
                <a:cs typeface="Times New Roman"/>
              </a:rPr>
              <a:t>en</a:t>
            </a:r>
            <a:r>
              <a:rPr b="1" spc="-9" dirty="0" err="1">
                <a:solidFill>
                  <a:srgbClr val="FDFDFD"/>
                </a:solidFill>
                <a:ea typeface="Cambria" panose="02040503050406030204" pitchFamily="18" charset="0"/>
                <a:cs typeface="Times New Roman"/>
              </a:rPr>
              <a:t>y</a:t>
            </a:r>
            <a:r>
              <a:rPr b="1" dirty="0" err="1">
                <a:solidFill>
                  <a:srgbClr val="FDFDFD"/>
                </a:solidFill>
                <a:ea typeface="Cambria" panose="02040503050406030204" pitchFamily="18" charset="0"/>
                <a:cs typeface="Times New Roman"/>
              </a:rPr>
              <a:t>ederhanaan</a:t>
            </a:r>
            <a:r>
              <a:rPr b="1" spc="111" dirty="0">
                <a:solidFill>
                  <a:srgbClr val="FDFDFD"/>
                </a:solidFill>
                <a:ea typeface="Cambria" panose="02040503050406030204" pitchFamily="18" charset="0"/>
                <a:cs typeface="Times New Roman"/>
              </a:rPr>
              <a:t> </a:t>
            </a:r>
            <a:r>
              <a:rPr b="1" dirty="0" err="1">
                <a:solidFill>
                  <a:srgbClr val="FDFDFD"/>
                </a:solidFill>
                <a:ea typeface="Cambria" panose="02040503050406030204" pitchFamily="18" charset="0"/>
                <a:cs typeface="Times New Roman"/>
              </a:rPr>
              <a:t>Bi</a:t>
            </a:r>
            <a:r>
              <a:rPr b="1" spc="-24" dirty="0" err="1">
                <a:solidFill>
                  <a:srgbClr val="FDFDFD"/>
                </a:solidFill>
                <a:ea typeface="Cambria" panose="02040503050406030204" pitchFamily="18" charset="0"/>
                <a:cs typeface="Times New Roman"/>
              </a:rPr>
              <a:t>r</a:t>
            </a:r>
            <a:r>
              <a:rPr b="1" dirty="0" err="1">
                <a:solidFill>
                  <a:srgbClr val="FDFDFD"/>
                </a:solidFill>
                <a:ea typeface="Cambria" panose="02040503050406030204" pitchFamily="18" charset="0"/>
                <a:cs typeface="Times New Roman"/>
              </a:rPr>
              <a:t>ok</a:t>
            </a:r>
            <a:r>
              <a:rPr b="1" spc="-24" dirty="0" err="1">
                <a:solidFill>
                  <a:srgbClr val="FDFDFD"/>
                </a:solidFill>
                <a:ea typeface="Cambria" panose="02040503050406030204" pitchFamily="18" charset="0"/>
                <a:cs typeface="Times New Roman"/>
              </a:rPr>
              <a:t>r</a:t>
            </a:r>
            <a:r>
              <a:rPr b="1" dirty="0" err="1">
                <a:solidFill>
                  <a:srgbClr val="FDFDFD"/>
                </a:solidFill>
                <a:ea typeface="Cambria" panose="02040503050406030204" pitchFamily="18" charset="0"/>
                <a:cs typeface="Times New Roman"/>
              </a:rPr>
              <a:t>asi</a:t>
            </a:r>
            <a:endParaRPr dirty="0">
              <a:ea typeface="Cambria" panose="02040503050406030204" pitchFamily="18" charset="0"/>
              <a:cs typeface="Times New Roman"/>
            </a:endParaRPr>
          </a:p>
        </p:txBody>
      </p:sp>
      <p:sp>
        <p:nvSpPr>
          <p:cNvPr id="37916" name="object 5">
            <a:extLst>
              <a:ext uri="{FF2B5EF4-FFF2-40B4-BE49-F238E27FC236}">
                <a16:creationId xmlns="" xmlns:a16="http://schemas.microsoft.com/office/drawing/2014/main" id="{37D3BC4F-1269-4289-9418-113CA777E5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7235" y="6273872"/>
            <a:ext cx="127574" cy="31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127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ts val="2492"/>
              </a:lnSpc>
              <a:spcBef>
                <a:spcPts val="125"/>
              </a:spcBef>
            </a:pPr>
            <a:r>
              <a:rPr lang="en-US" altLang="en-US" b="1" dirty="0">
                <a:solidFill>
                  <a:srgbClr val="FDFDFD"/>
                </a:solidFill>
                <a:latin typeface="+mn-lt"/>
                <a:ea typeface="Cambria" panose="02040503050406030204" pitchFamily="18" charset="0"/>
                <a:cs typeface="Times New Roman" panose="02020603050405020304" pitchFamily="18" charset="0"/>
              </a:rPr>
              <a:t>5</a:t>
            </a:r>
            <a:endParaRPr lang="en-US" altLang="en-US" dirty="0">
              <a:latin typeface="+mn-lt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="" xmlns:a16="http://schemas.microsoft.com/office/drawing/2014/main" id="{4329F5B4-AE12-4A40-97C8-543684654B30}"/>
              </a:ext>
            </a:extLst>
          </p:cNvPr>
          <p:cNvSpPr txBox="1"/>
          <p:nvPr/>
        </p:nvSpPr>
        <p:spPr>
          <a:xfrm>
            <a:off x="3869899" y="6285377"/>
            <a:ext cx="2398790" cy="245956"/>
          </a:xfrm>
          <a:prstGeom prst="rect">
            <a:avLst/>
          </a:prstGeom>
        </p:spPr>
        <p:txBody>
          <a:bodyPr lIns="0" tIns="0" rIns="0" bIns="0"/>
          <a:lstStyle/>
          <a:p>
            <a:pPr marL="15913">
              <a:lnSpc>
                <a:spcPts val="2488"/>
              </a:lnSpc>
              <a:spcBef>
                <a:spcPts val="124"/>
              </a:spcBef>
              <a:defRPr/>
            </a:pPr>
            <a:r>
              <a:rPr b="1" spc="-111" dirty="0" err="1">
                <a:solidFill>
                  <a:srgbClr val="FDFDFD"/>
                </a:solidFill>
                <a:ea typeface="Cambria" panose="02040503050406030204" pitchFamily="18" charset="0"/>
                <a:cs typeface="Times New Roman"/>
              </a:rPr>
              <a:t>T</a:t>
            </a:r>
            <a:r>
              <a:rPr b="1" spc="-24" dirty="0" err="1">
                <a:solidFill>
                  <a:srgbClr val="FDFDFD"/>
                </a:solidFill>
                <a:ea typeface="Cambria" panose="02040503050406030204" pitchFamily="18" charset="0"/>
                <a:cs typeface="Times New Roman"/>
              </a:rPr>
              <a:t>r</a:t>
            </a:r>
            <a:r>
              <a:rPr b="1" dirty="0" err="1">
                <a:solidFill>
                  <a:srgbClr val="FDFDFD"/>
                </a:solidFill>
                <a:ea typeface="Cambria" panose="02040503050406030204" pitchFamily="18" charset="0"/>
                <a:cs typeface="Times New Roman"/>
              </a:rPr>
              <a:t>ans</a:t>
            </a:r>
            <a:r>
              <a:rPr b="1" spc="-24" dirty="0" err="1">
                <a:solidFill>
                  <a:srgbClr val="FDFDFD"/>
                </a:solidFill>
                <a:ea typeface="Cambria" panose="02040503050406030204" pitchFamily="18" charset="0"/>
                <a:cs typeface="Times New Roman"/>
              </a:rPr>
              <a:t>f</a:t>
            </a:r>
            <a:r>
              <a:rPr b="1" dirty="0" err="1">
                <a:solidFill>
                  <a:srgbClr val="FDFDFD"/>
                </a:solidFill>
                <a:ea typeface="Cambria" panose="02040503050406030204" pitchFamily="18" charset="0"/>
                <a:cs typeface="Times New Roman"/>
              </a:rPr>
              <a:t>ormasi</a:t>
            </a:r>
            <a:r>
              <a:rPr b="1" spc="-161" dirty="0">
                <a:solidFill>
                  <a:srgbClr val="FDFDFD"/>
                </a:solidFill>
                <a:ea typeface="Cambria" panose="02040503050406030204" pitchFamily="18" charset="0"/>
                <a:cs typeface="Times New Roman"/>
              </a:rPr>
              <a:t> </a:t>
            </a:r>
            <a:r>
              <a:rPr b="1" dirty="0" err="1">
                <a:solidFill>
                  <a:srgbClr val="FDFDFD"/>
                </a:solidFill>
                <a:ea typeface="Cambria" panose="02040503050406030204" pitchFamily="18" charset="0"/>
                <a:cs typeface="Times New Roman"/>
              </a:rPr>
              <a:t>E</a:t>
            </a:r>
            <a:r>
              <a:rPr b="1" spc="-11" dirty="0" err="1">
                <a:solidFill>
                  <a:srgbClr val="FDFDFD"/>
                </a:solidFill>
                <a:ea typeface="Cambria" panose="02040503050406030204" pitchFamily="18" charset="0"/>
                <a:cs typeface="Times New Roman"/>
              </a:rPr>
              <a:t>k</a:t>
            </a:r>
            <a:r>
              <a:rPr b="1" dirty="0" err="1">
                <a:solidFill>
                  <a:srgbClr val="FDFDFD"/>
                </a:solidFill>
                <a:ea typeface="Cambria" panose="02040503050406030204" pitchFamily="18" charset="0"/>
                <a:cs typeface="Times New Roman"/>
              </a:rPr>
              <a:t>onomi</a:t>
            </a:r>
            <a:endParaRPr dirty="0">
              <a:ea typeface="Cambria" panose="02040503050406030204" pitchFamily="18" charset="0"/>
              <a:cs typeface="Times New Roman"/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="" xmlns:a16="http://schemas.microsoft.com/office/drawing/2014/main" id="{73F840DF-24F0-4069-B0C3-2440C0BA22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270" y="3363998"/>
            <a:ext cx="2711666" cy="33729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4" name="Rounded Rectangle 12">
            <a:extLst>
              <a:ext uri="{FF2B5EF4-FFF2-40B4-BE49-F238E27FC236}">
                <a16:creationId xmlns="" xmlns:a16="http://schemas.microsoft.com/office/drawing/2014/main" id="{72F76C9F-36C8-421A-A011-2367CA5BCC97}"/>
              </a:ext>
            </a:extLst>
          </p:cNvPr>
          <p:cNvSpPr/>
          <p:nvPr/>
        </p:nvSpPr>
        <p:spPr>
          <a:xfrm>
            <a:off x="156270" y="1452274"/>
            <a:ext cx="5224301" cy="1639894"/>
          </a:xfrm>
          <a:prstGeom prst="roundRect">
            <a:avLst>
              <a:gd name="adj" fmla="val 9538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Percepatan pembangunan dengan menekankan terbangunnya </a:t>
            </a:r>
            <a:r>
              <a:rPr kumimoji="0" lang="id-ID" sz="1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struktur perekonomian  yang kokoh berlandaskan keunggulan kompetitif</a:t>
            </a:r>
            <a:r>
              <a:rPr kumimoji="0" lang="id-ID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 di berbagai wilayah yang  didukung oleh </a:t>
            </a:r>
            <a:r>
              <a:rPr kumimoji="0" lang="id-ID" sz="1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SDM berkualitas dan berdaya saing</a:t>
            </a: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="" xmlns:a16="http://schemas.microsoft.com/office/drawing/2014/main" id="{261D2E02-398E-472B-990D-CC95CAD5E1E3}"/>
              </a:ext>
            </a:extLst>
          </p:cNvPr>
          <p:cNvSpPr/>
          <p:nvPr/>
        </p:nvSpPr>
        <p:spPr>
          <a:xfrm>
            <a:off x="1446000" y="1316721"/>
            <a:ext cx="2423035" cy="369332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RPJMN IV (2020-2024</a:t>
            </a:r>
            <a:r>
              <a: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): 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="" xmlns:a16="http://schemas.microsoft.com/office/drawing/2014/main" id="{F252FCB7-B4FA-4D7F-A134-FA620461D1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8689" y="983634"/>
            <a:ext cx="5633708" cy="3166827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="" xmlns:a16="http://schemas.microsoft.com/office/drawing/2014/main" id="{43F0FAE2-EF90-4250-8C15-7EFA41AAA399}"/>
              </a:ext>
            </a:extLst>
          </p:cNvPr>
          <p:cNvSpPr/>
          <p:nvPr/>
        </p:nvSpPr>
        <p:spPr>
          <a:xfrm>
            <a:off x="6473024" y="3241790"/>
            <a:ext cx="58738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600" i="1" dirty="0">
                <a:solidFill>
                  <a:schemeClr val="bg1"/>
                </a:solidFill>
              </a:rPr>
              <a:t>“</a:t>
            </a:r>
            <a:r>
              <a:rPr lang="en-ID" sz="1600" i="1" dirty="0" err="1">
                <a:solidFill>
                  <a:schemeClr val="bg1"/>
                </a:solidFill>
              </a:rPr>
              <a:t>Mimpi</a:t>
            </a:r>
            <a:r>
              <a:rPr lang="en-ID" sz="1600" i="1" dirty="0">
                <a:solidFill>
                  <a:schemeClr val="bg1"/>
                </a:solidFill>
              </a:rPr>
              <a:t> </a:t>
            </a:r>
            <a:r>
              <a:rPr lang="en-ID" sz="1600" i="1" dirty="0" err="1">
                <a:solidFill>
                  <a:schemeClr val="bg1"/>
                </a:solidFill>
              </a:rPr>
              <a:t>kita</a:t>
            </a:r>
            <a:r>
              <a:rPr lang="en-ID" sz="1600" i="1" dirty="0">
                <a:solidFill>
                  <a:schemeClr val="bg1"/>
                </a:solidFill>
              </a:rPr>
              <a:t> di </a:t>
            </a:r>
            <a:r>
              <a:rPr lang="en-ID" sz="1600" i="1" dirty="0" err="1">
                <a:solidFill>
                  <a:schemeClr val="bg1"/>
                </a:solidFill>
              </a:rPr>
              <a:t>tahun</a:t>
            </a:r>
            <a:r>
              <a:rPr lang="en-ID" sz="1600" i="1" dirty="0">
                <a:solidFill>
                  <a:schemeClr val="bg1"/>
                </a:solidFill>
              </a:rPr>
              <a:t> 2045, </a:t>
            </a:r>
            <a:r>
              <a:rPr lang="en-ID" sz="1600" i="1" dirty="0" err="1">
                <a:solidFill>
                  <a:schemeClr val="bg1"/>
                </a:solidFill>
              </a:rPr>
              <a:t>Produk</a:t>
            </a:r>
            <a:r>
              <a:rPr lang="en-ID" sz="1600" i="1" dirty="0">
                <a:solidFill>
                  <a:schemeClr val="bg1"/>
                </a:solidFill>
              </a:rPr>
              <a:t> </a:t>
            </a:r>
            <a:r>
              <a:rPr lang="en-ID" sz="1600" i="1" dirty="0" err="1">
                <a:solidFill>
                  <a:schemeClr val="bg1"/>
                </a:solidFill>
              </a:rPr>
              <a:t>Domestik</a:t>
            </a:r>
            <a:r>
              <a:rPr lang="en-ID" sz="1600" i="1" dirty="0">
                <a:solidFill>
                  <a:schemeClr val="bg1"/>
                </a:solidFill>
              </a:rPr>
              <a:t> </a:t>
            </a:r>
            <a:r>
              <a:rPr lang="en-ID" sz="1600" i="1" dirty="0" err="1">
                <a:solidFill>
                  <a:schemeClr val="bg1"/>
                </a:solidFill>
              </a:rPr>
              <a:t>Bruto</a:t>
            </a:r>
            <a:r>
              <a:rPr lang="en-ID" sz="1600" i="1" dirty="0">
                <a:solidFill>
                  <a:schemeClr val="bg1"/>
                </a:solidFill>
              </a:rPr>
              <a:t> Indonesia </a:t>
            </a:r>
            <a:r>
              <a:rPr lang="en-ID" sz="1600" i="1" dirty="0" err="1">
                <a:solidFill>
                  <a:schemeClr val="bg1"/>
                </a:solidFill>
              </a:rPr>
              <a:t>mencapai</a:t>
            </a:r>
            <a:r>
              <a:rPr lang="en-ID" sz="1600" i="1" dirty="0">
                <a:solidFill>
                  <a:schemeClr val="bg1"/>
                </a:solidFill>
              </a:rPr>
              <a:t> 7 </a:t>
            </a:r>
            <a:r>
              <a:rPr lang="en-ID" sz="1600" i="1" dirty="0" err="1">
                <a:solidFill>
                  <a:schemeClr val="bg1"/>
                </a:solidFill>
              </a:rPr>
              <a:t>triliun</a:t>
            </a:r>
            <a:r>
              <a:rPr lang="en-ID" sz="1600" i="1" dirty="0">
                <a:solidFill>
                  <a:schemeClr val="bg1"/>
                </a:solidFill>
              </a:rPr>
              <a:t> dollar AS dan Indonesia </a:t>
            </a:r>
            <a:r>
              <a:rPr lang="en-ID" sz="1600" i="1" dirty="0" err="1">
                <a:solidFill>
                  <a:schemeClr val="bg1"/>
                </a:solidFill>
              </a:rPr>
              <a:t>sudah</a:t>
            </a:r>
            <a:r>
              <a:rPr lang="en-ID" sz="1600" i="1" dirty="0">
                <a:solidFill>
                  <a:schemeClr val="bg1"/>
                </a:solidFill>
              </a:rPr>
              <a:t> </a:t>
            </a:r>
            <a:r>
              <a:rPr lang="en-ID" sz="1600" i="1" dirty="0" err="1">
                <a:solidFill>
                  <a:schemeClr val="bg1"/>
                </a:solidFill>
              </a:rPr>
              <a:t>masuk</a:t>
            </a:r>
            <a:r>
              <a:rPr lang="en-ID" sz="1600" i="1" dirty="0">
                <a:solidFill>
                  <a:schemeClr val="bg1"/>
                </a:solidFill>
              </a:rPr>
              <a:t> 5 </a:t>
            </a:r>
            <a:r>
              <a:rPr lang="en-ID" sz="1600" i="1" dirty="0" err="1">
                <a:solidFill>
                  <a:schemeClr val="bg1"/>
                </a:solidFill>
              </a:rPr>
              <a:t>besar</a:t>
            </a:r>
            <a:r>
              <a:rPr lang="en-ID" sz="1600" i="1" dirty="0">
                <a:solidFill>
                  <a:schemeClr val="bg1"/>
                </a:solidFill>
              </a:rPr>
              <a:t> </a:t>
            </a:r>
            <a:r>
              <a:rPr lang="en-ID" sz="1600" i="1" dirty="0" err="1">
                <a:solidFill>
                  <a:schemeClr val="bg1"/>
                </a:solidFill>
              </a:rPr>
              <a:t>ekonomi</a:t>
            </a:r>
            <a:r>
              <a:rPr lang="en-ID" sz="1600" i="1" dirty="0">
                <a:solidFill>
                  <a:schemeClr val="bg1"/>
                </a:solidFill>
              </a:rPr>
              <a:t> dunia </a:t>
            </a:r>
            <a:r>
              <a:rPr lang="en-ID" sz="1600" i="1" dirty="0" err="1">
                <a:solidFill>
                  <a:schemeClr val="bg1"/>
                </a:solidFill>
              </a:rPr>
              <a:t>dengan</a:t>
            </a:r>
            <a:r>
              <a:rPr lang="en-ID" sz="1600" i="1" dirty="0">
                <a:solidFill>
                  <a:schemeClr val="bg1"/>
                </a:solidFill>
              </a:rPr>
              <a:t> </a:t>
            </a:r>
            <a:r>
              <a:rPr lang="en-ID" sz="1600" i="1" dirty="0" err="1">
                <a:solidFill>
                  <a:schemeClr val="bg1"/>
                </a:solidFill>
              </a:rPr>
              <a:t>kemiskinan</a:t>
            </a:r>
            <a:r>
              <a:rPr lang="en-ID" sz="1600" i="1" dirty="0">
                <a:solidFill>
                  <a:schemeClr val="bg1"/>
                </a:solidFill>
              </a:rPr>
              <a:t> </a:t>
            </a:r>
            <a:r>
              <a:rPr lang="en-ID" sz="1600" i="1" dirty="0" err="1">
                <a:solidFill>
                  <a:schemeClr val="bg1"/>
                </a:solidFill>
              </a:rPr>
              <a:t>mendekati</a:t>
            </a:r>
            <a:r>
              <a:rPr lang="en-ID" sz="1600" i="1" dirty="0">
                <a:solidFill>
                  <a:schemeClr val="bg1"/>
                </a:solidFill>
              </a:rPr>
              <a:t> </a:t>
            </a:r>
            <a:r>
              <a:rPr lang="en-ID" sz="1600" i="1" dirty="0" err="1">
                <a:solidFill>
                  <a:schemeClr val="bg1"/>
                </a:solidFill>
              </a:rPr>
              <a:t>nol</a:t>
            </a:r>
            <a:r>
              <a:rPr lang="en-ID" sz="1600" i="1" dirty="0">
                <a:solidFill>
                  <a:schemeClr val="bg1"/>
                </a:solidFill>
              </a:rPr>
              <a:t> </a:t>
            </a:r>
            <a:r>
              <a:rPr lang="en-ID" sz="1600" i="1" dirty="0" err="1">
                <a:solidFill>
                  <a:schemeClr val="bg1"/>
                </a:solidFill>
              </a:rPr>
              <a:t>persen</a:t>
            </a:r>
            <a:r>
              <a:rPr lang="en-ID" sz="1600" i="1" dirty="0">
                <a:solidFill>
                  <a:schemeClr val="bg1"/>
                </a:solidFill>
              </a:rPr>
              <a:t>”</a:t>
            </a:r>
          </a:p>
        </p:txBody>
      </p:sp>
      <p:sp>
        <p:nvSpPr>
          <p:cNvPr id="3" name="Title 2">
            <a:extLst>
              <a:ext uri="{FF2B5EF4-FFF2-40B4-BE49-F238E27FC236}">
                <a16:creationId xmlns="" xmlns:a16="http://schemas.microsoft.com/office/drawing/2014/main" id="{93FE9A92-973A-44FE-AB9E-E3327E5AB15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54100" y="111862"/>
            <a:ext cx="10083800" cy="762000"/>
          </a:xfrm>
        </p:spPr>
        <p:txBody>
          <a:bodyPr/>
          <a:lstStyle/>
          <a:p>
            <a:pPr algn="ctr"/>
            <a:r>
              <a:rPr lang="en-US" sz="2800" b="1" dirty="0">
                <a:solidFill>
                  <a:srgbClr val="1A5E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DASAR-DASAR KEBIJAKAN RPJMN</a:t>
            </a:r>
            <a:endParaRPr lang="en-ID" sz="2800" b="1" dirty="0">
              <a:solidFill>
                <a:srgbClr val="1A5E8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19DF6671-B982-4FBF-84B8-F4154BBDFEF6}"/>
              </a:ext>
            </a:extLst>
          </p:cNvPr>
          <p:cNvSpPr txBox="1"/>
          <p:nvPr/>
        </p:nvSpPr>
        <p:spPr>
          <a:xfrm>
            <a:off x="9017589" y="4227596"/>
            <a:ext cx="29355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/>
              <a:t>Pidato</a:t>
            </a:r>
            <a:r>
              <a:rPr lang="en-US" sz="1600" dirty="0"/>
              <a:t> </a:t>
            </a:r>
            <a:r>
              <a:rPr lang="en-US" sz="1600" dirty="0" err="1"/>
              <a:t>Presiden</a:t>
            </a:r>
            <a:r>
              <a:rPr lang="en-US" sz="1600" dirty="0"/>
              <a:t> 20 </a:t>
            </a:r>
            <a:r>
              <a:rPr lang="en-US" sz="1600" dirty="0" err="1"/>
              <a:t>Oktober</a:t>
            </a:r>
            <a:r>
              <a:rPr lang="en-US" sz="1600" dirty="0"/>
              <a:t> 2019</a:t>
            </a:r>
            <a:endParaRPr lang="en-ID" sz="1600" dirty="0"/>
          </a:p>
        </p:txBody>
      </p:sp>
    </p:spTree>
    <p:extLst>
      <p:ext uri="{BB962C8B-B14F-4D97-AF65-F5344CB8AC3E}">
        <p14:creationId xmlns:p14="http://schemas.microsoft.com/office/powerpoint/2010/main" val="3482853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object 294">
            <a:extLst>
              <a:ext uri="{FF2B5EF4-FFF2-40B4-BE49-F238E27FC236}">
                <a16:creationId xmlns="" xmlns:a16="http://schemas.microsoft.com/office/drawing/2014/main" id="{EFE0B04F-DB21-4907-8AEA-EACA44708D38}"/>
              </a:ext>
            </a:extLst>
          </p:cNvPr>
          <p:cNvSpPr>
            <a:spLocks/>
          </p:cNvSpPr>
          <p:nvPr/>
        </p:nvSpPr>
        <p:spPr bwMode="auto">
          <a:xfrm>
            <a:off x="4496351" y="858133"/>
            <a:ext cx="2653803" cy="402299"/>
          </a:xfrm>
          <a:custGeom>
            <a:avLst/>
            <a:gdLst>
              <a:gd name="T0" fmla="*/ 0 w 8819997"/>
              <a:gd name="T1" fmla="*/ 0 h 236766"/>
              <a:gd name="T2" fmla="*/ 0 w 8819997"/>
              <a:gd name="T3" fmla="*/ 227463 h 236766"/>
              <a:gd name="T4" fmla="*/ 192 w 8819997"/>
              <a:gd name="T5" fmla="*/ 260208 h 236766"/>
              <a:gd name="T6" fmla="*/ 12367 w 8819997"/>
              <a:gd name="T7" fmla="*/ 314351 h 236766"/>
              <a:gd name="T8" fmla="*/ 66286 w 8819997"/>
              <a:gd name="T9" fmla="*/ 326652 h 236766"/>
              <a:gd name="T10" fmla="*/ 12100299 w 8819997"/>
              <a:gd name="T11" fmla="*/ 326855 h 236766"/>
              <a:gd name="T12" fmla="*/ 12133108 w 8819997"/>
              <a:gd name="T13" fmla="*/ 326661 h 236766"/>
              <a:gd name="T14" fmla="*/ 12187356 w 8819997"/>
              <a:gd name="T15" fmla="*/ 314511 h 236766"/>
              <a:gd name="T16" fmla="*/ 12199680 w 8819997"/>
              <a:gd name="T17" fmla="*/ 260697 h 236766"/>
              <a:gd name="T18" fmla="*/ 12199884 w 8819997"/>
              <a:gd name="T19" fmla="*/ 0 h 236766"/>
              <a:gd name="T20" fmla="*/ 0 w 8819997"/>
              <a:gd name="T21" fmla="*/ 0 h 23676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819997" h="236766">
                <a:moveTo>
                  <a:pt x="0" y="0"/>
                </a:moveTo>
                <a:lnTo>
                  <a:pt x="0" y="164769"/>
                </a:lnTo>
                <a:lnTo>
                  <a:pt x="139" y="188489"/>
                </a:lnTo>
                <a:lnTo>
                  <a:pt x="8941" y="227708"/>
                </a:lnTo>
                <a:lnTo>
                  <a:pt x="47922" y="236619"/>
                </a:lnTo>
                <a:lnTo>
                  <a:pt x="8748001" y="236766"/>
                </a:lnTo>
                <a:lnTo>
                  <a:pt x="8771721" y="236626"/>
                </a:lnTo>
                <a:lnTo>
                  <a:pt x="8810940" y="227824"/>
                </a:lnTo>
                <a:lnTo>
                  <a:pt x="8819850" y="188843"/>
                </a:lnTo>
                <a:lnTo>
                  <a:pt x="881999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lIns="0" tIns="0" rIns="0" bIns="0"/>
          <a:lstStyle/>
          <a:p>
            <a:pPr defTabSz="828446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ID" sz="1631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312" name="object 294">
            <a:extLst>
              <a:ext uri="{FF2B5EF4-FFF2-40B4-BE49-F238E27FC236}">
                <a16:creationId xmlns="" xmlns:a16="http://schemas.microsoft.com/office/drawing/2014/main" id="{7858CDB7-56E0-4399-9050-717328DA6294}"/>
              </a:ext>
            </a:extLst>
          </p:cNvPr>
          <p:cNvSpPr>
            <a:spLocks/>
          </p:cNvSpPr>
          <p:nvPr/>
        </p:nvSpPr>
        <p:spPr bwMode="auto">
          <a:xfrm>
            <a:off x="7783246" y="862609"/>
            <a:ext cx="3421734" cy="411332"/>
          </a:xfrm>
          <a:custGeom>
            <a:avLst/>
            <a:gdLst>
              <a:gd name="T0" fmla="*/ 0 w 8819997"/>
              <a:gd name="T1" fmla="*/ 0 h 236766"/>
              <a:gd name="T2" fmla="*/ 0 w 8819997"/>
              <a:gd name="T3" fmla="*/ 227463 h 236766"/>
              <a:gd name="T4" fmla="*/ 192 w 8819997"/>
              <a:gd name="T5" fmla="*/ 260208 h 236766"/>
              <a:gd name="T6" fmla="*/ 12367 w 8819997"/>
              <a:gd name="T7" fmla="*/ 314351 h 236766"/>
              <a:gd name="T8" fmla="*/ 66286 w 8819997"/>
              <a:gd name="T9" fmla="*/ 326652 h 236766"/>
              <a:gd name="T10" fmla="*/ 12100299 w 8819997"/>
              <a:gd name="T11" fmla="*/ 326855 h 236766"/>
              <a:gd name="T12" fmla="*/ 12133108 w 8819997"/>
              <a:gd name="T13" fmla="*/ 326661 h 236766"/>
              <a:gd name="T14" fmla="*/ 12187356 w 8819997"/>
              <a:gd name="T15" fmla="*/ 314511 h 236766"/>
              <a:gd name="T16" fmla="*/ 12199680 w 8819997"/>
              <a:gd name="T17" fmla="*/ 260697 h 236766"/>
              <a:gd name="T18" fmla="*/ 12199884 w 8819997"/>
              <a:gd name="T19" fmla="*/ 0 h 236766"/>
              <a:gd name="T20" fmla="*/ 0 w 8819997"/>
              <a:gd name="T21" fmla="*/ 0 h 23676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819997" h="236766">
                <a:moveTo>
                  <a:pt x="0" y="0"/>
                </a:moveTo>
                <a:lnTo>
                  <a:pt x="0" y="164769"/>
                </a:lnTo>
                <a:lnTo>
                  <a:pt x="139" y="188489"/>
                </a:lnTo>
                <a:lnTo>
                  <a:pt x="8941" y="227708"/>
                </a:lnTo>
                <a:lnTo>
                  <a:pt x="47922" y="236619"/>
                </a:lnTo>
                <a:lnTo>
                  <a:pt x="8748001" y="236766"/>
                </a:lnTo>
                <a:lnTo>
                  <a:pt x="8771721" y="236626"/>
                </a:lnTo>
                <a:lnTo>
                  <a:pt x="8810940" y="227824"/>
                </a:lnTo>
                <a:lnTo>
                  <a:pt x="8819850" y="188843"/>
                </a:lnTo>
                <a:lnTo>
                  <a:pt x="881999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lIns="0" tIns="0" rIns="0" bIns="0"/>
          <a:lstStyle/>
          <a:p>
            <a:pPr defTabSz="828446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ID" sz="1631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313" name="object 293">
            <a:extLst>
              <a:ext uri="{FF2B5EF4-FFF2-40B4-BE49-F238E27FC236}">
                <a16:creationId xmlns="" xmlns:a16="http://schemas.microsoft.com/office/drawing/2014/main" id="{D09B0841-585C-42FE-8A82-61E626F9647D}"/>
              </a:ext>
            </a:extLst>
          </p:cNvPr>
          <p:cNvSpPr>
            <a:spLocks/>
          </p:cNvSpPr>
          <p:nvPr/>
        </p:nvSpPr>
        <p:spPr bwMode="auto">
          <a:xfrm>
            <a:off x="4143252" y="1664557"/>
            <a:ext cx="136939" cy="4849918"/>
          </a:xfrm>
          <a:custGeom>
            <a:avLst/>
            <a:gdLst>
              <a:gd name="T0" fmla="*/ 0 w 104838"/>
              <a:gd name="T1" fmla="*/ 4931778 h 3565461"/>
              <a:gd name="T2" fmla="*/ 72425 w 104838"/>
              <a:gd name="T3" fmla="*/ 4931778 h 3565461"/>
              <a:gd name="T4" fmla="*/ 101037 w 104838"/>
              <a:gd name="T5" fmla="*/ 4931455 h 3565461"/>
              <a:gd name="T6" fmla="*/ 143970 w 104838"/>
              <a:gd name="T7" fmla="*/ 4891467 h 3565461"/>
              <a:gd name="T8" fmla="*/ 144834 w 104838"/>
              <a:gd name="T9" fmla="*/ 4843997 h 3565461"/>
              <a:gd name="T10" fmla="*/ 144834 w 104838"/>
              <a:gd name="T11" fmla="*/ 52701 h 3565461"/>
              <a:gd name="T12" fmla="*/ 126225 w 104838"/>
              <a:gd name="T13" fmla="*/ 1324 h 3565461"/>
              <a:gd name="T14" fmla="*/ 92199 w 104838"/>
              <a:gd name="T15" fmla="*/ 0 h 3565461"/>
              <a:gd name="T16" fmla="*/ 0 w 104838"/>
              <a:gd name="T17" fmla="*/ 0 h 356546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04838" h="3565461">
                <a:moveTo>
                  <a:pt x="0" y="3565461"/>
                </a:moveTo>
                <a:lnTo>
                  <a:pt x="52425" y="3565461"/>
                </a:lnTo>
                <a:lnTo>
                  <a:pt x="73136" y="3565228"/>
                </a:lnTo>
                <a:lnTo>
                  <a:pt x="104213" y="3536319"/>
                </a:lnTo>
                <a:lnTo>
                  <a:pt x="104838" y="3501999"/>
                </a:lnTo>
                <a:lnTo>
                  <a:pt x="104838" y="38100"/>
                </a:lnTo>
                <a:lnTo>
                  <a:pt x="91368" y="957"/>
                </a:lnTo>
                <a:lnTo>
                  <a:pt x="66738" y="0"/>
                </a:lnTo>
                <a:lnTo>
                  <a:pt x="0" y="0"/>
                </a:lnTo>
              </a:path>
            </a:pathLst>
          </a:custGeom>
          <a:noFill/>
          <a:ln w="22390">
            <a:solidFill>
              <a:srgbClr val="D1D2D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defTabSz="828446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ID" sz="1631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314" name="object 292">
            <a:extLst>
              <a:ext uri="{FF2B5EF4-FFF2-40B4-BE49-F238E27FC236}">
                <a16:creationId xmlns="" xmlns:a16="http://schemas.microsoft.com/office/drawing/2014/main" id="{F0F86506-BE27-4CD2-AB06-299C85942CA9}"/>
              </a:ext>
            </a:extLst>
          </p:cNvPr>
          <p:cNvSpPr>
            <a:spLocks/>
          </p:cNvSpPr>
          <p:nvPr/>
        </p:nvSpPr>
        <p:spPr bwMode="auto">
          <a:xfrm>
            <a:off x="7030298" y="3611192"/>
            <a:ext cx="389790" cy="529309"/>
          </a:xfrm>
          <a:custGeom>
            <a:avLst/>
            <a:gdLst>
              <a:gd name="T0" fmla="*/ 0 w 311288"/>
              <a:gd name="T1" fmla="*/ 148868 h 421765"/>
              <a:gd name="T2" fmla="*/ 0 w 311288"/>
              <a:gd name="T3" fmla="*/ 435589 h 421765"/>
              <a:gd name="T4" fmla="*/ 821 w 311288"/>
              <a:gd name="T5" fmla="*/ 465226 h 421765"/>
              <a:gd name="T6" fmla="*/ 6571 w 311288"/>
              <a:gd name="T7" fmla="*/ 479721 h 421765"/>
              <a:gd name="T8" fmla="*/ 22179 w 311288"/>
              <a:gd name="T9" fmla="*/ 484493 h 421765"/>
              <a:gd name="T10" fmla="*/ 44912 w 311288"/>
              <a:gd name="T11" fmla="*/ 484946 h 421765"/>
              <a:gd name="T12" fmla="*/ 164939 w 311288"/>
              <a:gd name="T13" fmla="*/ 484946 h 421765"/>
              <a:gd name="T14" fmla="*/ 164939 w 311288"/>
              <a:gd name="T15" fmla="*/ 545977 h 421765"/>
              <a:gd name="T16" fmla="*/ 165174 w 311288"/>
              <a:gd name="T17" fmla="*/ 569352 h 421765"/>
              <a:gd name="T18" fmla="*/ 166822 w 311288"/>
              <a:gd name="T19" fmla="*/ 582073 h 421765"/>
              <a:gd name="T20" fmla="*/ 171296 w 311288"/>
              <a:gd name="T21" fmla="*/ 584780 h 421765"/>
              <a:gd name="T22" fmla="*/ 180006 w 311288"/>
              <a:gd name="T23" fmla="*/ 578114 h 421765"/>
              <a:gd name="T24" fmla="*/ 194368 w 311288"/>
              <a:gd name="T25" fmla="*/ 562712 h 421765"/>
              <a:gd name="T26" fmla="*/ 406787 w 311288"/>
              <a:gd name="T27" fmla="*/ 327278 h 421765"/>
              <a:gd name="T28" fmla="*/ 421164 w 311288"/>
              <a:gd name="T29" fmla="*/ 310887 h 421765"/>
              <a:gd name="T30" fmla="*/ 430179 w 311288"/>
              <a:gd name="T31" fmla="*/ 289124 h 421765"/>
              <a:gd name="T32" fmla="*/ 424816 w 311288"/>
              <a:gd name="T33" fmla="*/ 278321 h 421765"/>
              <a:gd name="T34" fmla="*/ 406787 w 311288"/>
              <a:gd name="T35" fmla="*/ 257179 h 421765"/>
              <a:gd name="T36" fmla="*/ 196566 w 311288"/>
              <a:gd name="T37" fmla="*/ 24181 h 421765"/>
              <a:gd name="T38" fmla="*/ 181422 w 311288"/>
              <a:gd name="T39" fmla="*/ 7762 h 421765"/>
              <a:gd name="T40" fmla="*/ 172101 w 311288"/>
              <a:gd name="T41" fmla="*/ 0 h 421765"/>
              <a:gd name="T42" fmla="*/ 167187 w 311288"/>
              <a:gd name="T43" fmla="*/ 1534 h 421765"/>
              <a:gd name="T44" fmla="*/ 165271 w 311288"/>
              <a:gd name="T45" fmla="*/ 13005 h 421765"/>
              <a:gd name="T46" fmla="*/ 164939 w 311288"/>
              <a:gd name="T47" fmla="*/ 35050 h 421765"/>
              <a:gd name="T48" fmla="*/ 164939 w 311288"/>
              <a:gd name="T49" fmla="*/ 99511 h 421765"/>
              <a:gd name="T50" fmla="*/ 44912 w 311288"/>
              <a:gd name="T51" fmla="*/ 99511 h 421765"/>
              <a:gd name="T52" fmla="*/ 17943 w 311288"/>
              <a:gd name="T53" fmla="*/ 100414 h 421765"/>
              <a:gd name="T54" fmla="*/ 4753 w 311288"/>
              <a:gd name="T55" fmla="*/ 106733 h 421765"/>
              <a:gd name="T56" fmla="*/ 413 w 311288"/>
              <a:gd name="T57" fmla="*/ 123884 h 421765"/>
              <a:gd name="T58" fmla="*/ 0 w 311288"/>
              <a:gd name="T59" fmla="*/ 148868 h 421765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311288" h="421765">
                <a:moveTo>
                  <a:pt x="0" y="107369"/>
                </a:moveTo>
                <a:lnTo>
                  <a:pt x="0" y="314163"/>
                </a:lnTo>
                <a:lnTo>
                  <a:pt x="594" y="335538"/>
                </a:lnTo>
                <a:lnTo>
                  <a:pt x="4755" y="345993"/>
                </a:lnTo>
                <a:lnTo>
                  <a:pt x="16049" y="349434"/>
                </a:lnTo>
                <a:lnTo>
                  <a:pt x="32499" y="349761"/>
                </a:lnTo>
                <a:lnTo>
                  <a:pt x="119354" y="349761"/>
                </a:lnTo>
                <a:lnTo>
                  <a:pt x="119354" y="393779"/>
                </a:lnTo>
                <a:lnTo>
                  <a:pt x="119524" y="410637"/>
                </a:lnTo>
                <a:lnTo>
                  <a:pt x="120717" y="419812"/>
                </a:lnTo>
                <a:lnTo>
                  <a:pt x="123954" y="421765"/>
                </a:lnTo>
                <a:lnTo>
                  <a:pt x="130257" y="416957"/>
                </a:lnTo>
                <a:lnTo>
                  <a:pt x="140649" y="405848"/>
                </a:lnTo>
                <a:lnTo>
                  <a:pt x="294360" y="236045"/>
                </a:lnTo>
                <a:lnTo>
                  <a:pt x="304764" y="224223"/>
                </a:lnTo>
                <a:lnTo>
                  <a:pt x="311288" y="208527"/>
                </a:lnTo>
                <a:lnTo>
                  <a:pt x="307407" y="200735"/>
                </a:lnTo>
                <a:lnTo>
                  <a:pt x="294360" y="185487"/>
                </a:lnTo>
                <a:lnTo>
                  <a:pt x="142240" y="17440"/>
                </a:lnTo>
                <a:lnTo>
                  <a:pt x="131281" y="5598"/>
                </a:lnTo>
                <a:lnTo>
                  <a:pt x="124536" y="0"/>
                </a:lnTo>
                <a:lnTo>
                  <a:pt x="120981" y="1107"/>
                </a:lnTo>
                <a:lnTo>
                  <a:pt x="119594" y="9380"/>
                </a:lnTo>
                <a:lnTo>
                  <a:pt x="119354" y="25279"/>
                </a:lnTo>
                <a:lnTo>
                  <a:pt x="119354" y="71771"/>
                </a:lnTo>
                <a:lnTo>
                  <a:pt x="32499" y="71771"/>
                </a:lnTo>
                <a:lnTo>
                  <a:pt x="12984" y="72422"/>
                </a:lnTo>
                <a:lnTo>
                  <a:pt x="3440" y="76980"/>
                </a:lnTo>
                <a:lnTo>
                  <a:pt x="299" y="89350"/>
                </a:lnTo>
                <a:lnTo>
                  <a:pt x="0" y="107369"/>
                </a:lnTo>
                <a:close/>
              </a:path>
            </a:pathLst>
          </a:custGeom>
          <a:solidFill>
            <a:srgbClr val="D1D2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828446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ID" sz="1631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315" name="object 293">
            <a:extLst>
              <a:ext uri="{FF2B5EF4-FFF2-40B4-BE49-F238E27FC236}">
                <a16:creationId xmlns="" xmlns:a16="http://schemas.microsoft.com/office/drawing/2014/main" id="{0164F732-94F3-4511-810C-19361112BFC0}"/>
              </a:ext>
            </a:extLst>
          </p:cNvPr>
          <p:cNvSpPr>
            <a:spLocks/>
          </p:cNvSpPr>
          <p:nvPr/>
        </p:nvSpPr>
        <p:spPr bwMode="auto">
          <a:xfrm>
            <a:off x="6899406" y="1733441"/>
            <a:ext cx="130889" cy="4284812"/>
          </a:xfrm>
          <a:custGeom>
            <a:avLst/>
            <a:gdLst>
              <a:gd name="T0" fmla="*/ 0 w 104838"/>
              <a:gd name="T1" fmla="*/ 4931778 h 3565461"/>
              <a:gd name="T2" fmla="*/ 72425 w 104838"/>
              <a:gd name="T3" fmla="*/ 4931778 h 3565461"/>
              <a:gd name="T4" fmla="*/ 101037 w 104838"/>
              <a:gd name="T5" fmla="*/ 4931455 h 3565461"/>
              <a:gd name="T6" fmla="*/ 143970 w 104838"/>
              <a:gd name="T7" fmla="*/ 4891467 h 3565461"/>
              <a:gd name="T8" fmla="*/ 144834 w 104838"/>
              <a:gd name="T9" fmla="*/ 4843997 h 3565461"/>
              <a:gd name="T10" fmla="*/ 144834 w 104838"/>
              <a:gd name="T11" fmla="*/ 52701 h 3565461"/>
              <a:gd name="T12" fmla="*/ 126225 w 104838"/>
              <a:gd name="T13" fmla="*/ 1324 h 3565461"/>
              <a:gd name="T14" fmla="*/ 92199 w 104838"/>
              <a:gd name="T15" fmla="*/ 0 h 3565461"/>
              <a:gd name="T16" fmla="*/ 0 w 104838"/>
              <a:gd name="T17" fmla="*/ 0 h 356546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04838" h="3565461">
                <a:moveTo>
                  <a:pt x="0" y="3565461"/>
                </a:moveTo>
                <a:lnTo>
                  <a:pt x="52425" y="3565461"/>
                </a:lnTo>
                <a:lnTo>
                  <a:pt x="73136" y="3565228"/>
                </a:lnTo>
                <a:lnTo>
                  <a:pt x="104213" y="3536319"/>
                </a:lnTo>
                <a:lnTo>
                  <a:pt x="104838" y="3501999"/>
                </a:lnTo>
                <a:lnTo>
                  <a:pt x="104838" y="38100"/>
                </a:lnTo>
                <a:lnTo>
                  <a:pt x="91368" y="957"/>
                </a:lnTo>
                <a:lnTo>
                  <a:pt x="66738" y="0"/>
                </a:lnTo>
                <a:lnTo>
                  <a:pt x="0" y="0"/>
                </a:lnTo>
              </a:path>
            </a:pathLst>
          </a:custGeom>
          <a:noFill/>
          <a:ln w="22390">
            <a:solidFill>
              <a:srgbClr val="D1D2D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defTabSz="828446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ID" sz="1631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316" name="object 294">
            <a:extLst>
              <a:ext uri="{FF2B5EF4-FFF2-40B4-BE49-F238E27FC236}">
                <a16:creationId xmlns="" xmlns:a16="http://schemas.microsoft.com/office/drawing/2014/main" id="{B12CA52F-0326-444D-AA74-F4EFDDF99C04}"/>
              </a:ext>
            </a:extLst>
          </p:cNvPr>
          <p:cNvSpPr>
            <a:spLocks/>
          </p:cNvSpPr>
          <p:nvPr/>
        </p:nvSpPr>
        <p:spPr bwMode="auto">
          <a:xfrm>
            <a:off x="1194142" y="861070"/>
            <a:ext cx="2653803" cy="379458"/>
          </a:xfrm>
          <a:custGeom>
            <a:avLst/>
            <a:gdLst>
              <a:gd name="T0" fmla="*/ 0 w 8819997"/>
              <a:gd name="T1" fmla="*/ 0 h 236766"/>
              <a:gd name="T2" fmla="*/ 0 w 8819997"/>
              <a:gd name="T3" fmla="*/ 227463 h 236766"/>
              <a:gd name="T4" fmla="*/ 192 w 8819997"/>
              <a:gd name="T5" fmla="*/ 260208 h 236766"/>
              <a:gd name="T6" fmla="*/ 12367 w 8819997"/>
              <a:gd name="T7" fmla="*/ 314351 h 236766"/>
              <a:gd name="T8" fmla="*/ 66286 w 8819997"/>
              <a:gd name="T9" fmla="*/ 326652 h 236766"/>
              <a:gd name="T10" fmla="*/ 12100299 w 8819997"/>
              <a:gd name="T11" fmla="*/ 326855 h 236766"/>
              <a:gd name="T12" fmla="*/ 12133108 w 8819997"/>
              <a:gd name="T13" fmla="*/ 326661 h 236766"/>
              <a:gd name="T14" fmla="*/ 12187356 w 8819997"/>
              <a:gd name="T15" fmla="*/ 314511 h 236766"/>
              <a:gd name="T16" fmla="*/ 12199680 w 8819997"/>
              <a:gd name="T17" fmla="*/ 260697 h 236766"/>
              <a:gd name="T18" fmla="*/ 12199884 w 8819997"/>
              <a:gd name="T19" fmla="*/ 0 h 236766"/>
              <a:gd name="T20" fmla="*/ 0 w 8819997"/>
              <a:gd name="T21" fmla="*/ 0 h 23676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819997" h="236766">
                <a:moveTo>
                  <a:pt x="0" y="0"/>
                </a:moveTo>
                <a:lnTo>
                  <a:pt x="0" y="164769"/>
                </a:lnTo>
                <a:lnTo>
                  <a:pt x="139" y="188489"/>
                </a:lnTo>
                <a:lnTo>
                  <a:pt x="8941" y="227708"/>
                </a:lnTo>
                <a:lnTo>
                  <a:pt x="47922" y="236619"/>
                </a:lnTo>
                <a:lnTo>
                  <a:pt x="8748001" y="236766"/>
                </a:lnTo>
                <a:lnTo>
                  <a:pt x="8771721" y="236626"/>
                </a:lnTo>
                <a:lnTo>
                  <a:pt x="8810940" y="227824"/>
                </a:lnTo>
                <a:lnTo>
                  <a:pt x="8819850" y="188843"/>
                </a:lnTo>
                <a:lnTo>
                  <a:pt x="881999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lIns="0" tIns="0" rIns="0" bIns="0"/>
          <a:lstStyle/>
          <a:p>
            <a:pPr defTabSz="828446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ID" sz="1631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317" name="object 42">
            <a:extLst>
              <a:ext uri="{FF2B5EF4-FFF2-40B4-BE49-F238E27FC236}">
                <a16:creationId xmlns="" xmlns:a16="http://schemas.microsoft.com/office/drawing/2014/main" id="{C533C153-D6F4-401C-BFB3-A702D4FDDE4E}"/>
              </a:ext>
            </a:extLst>
          </p:cNvPr>
          <p:cNvSpPr txBox="1"/>
          <p:nvPr/>
        </p:nvSpPr>
        <p:spPr>
          <a:xfrm>
            <a:off x="1438585" y="895286"/>
            <a:ext cx="2241006" cy="268969"/>
          </a:xfrm>
          <a:prstGeom prst="rect">
            <a:avLst/>
          </a:prstGeom>
        </p:spPr>
        <p:txBody>
          <a:bodyPr lIns="0" tIns="0" rIns="0" bIns="0"/>
          <a:lstStyle/>
          <a:p>
            <a:pPr marL="15898" defTabSz="828446">
              <a:lnSpc>
                <a:spcPts val="2200"/>
              </a:lnSpc>
              <a:spcBef>
                <a:spcPts val="109"/>
              </a:spcBef>
              <a:defRPr/>
            </a:pPr>
            <a:r>
              <a:rPr sz="1903" b="1" dirty="0">
                <a:solidFill>
                  <a:prstClr val="white"/>
                </a:solidFill>
                <a:latin typeface="Calibri"/>
                <a:cs typeface="Times New Roman"/>
              </a:rPr>
              <a:t>VISI-MISI</a:t>
            </a:r>
            <a:r>
              <a:rPr sz="1903" b="1" spc="23" dirty="0">
                <a:solidFill>
                  <a:prstClr val="white"/>
                </a:solidFill>
                <a:latin typeface="Calibri"/>
                <a:cs typeface="Times New Roman"/>
              </a:rPr>
              <a:t> </a:t>
            </a:r>
            <a:r>
              <a:rPr sz="1903" b="1" dirty="0">
                <a:solidFill>
                  <a:prstClr val="white"/>
                </a:solidFill>
                <a:latin typeface="Calibri"/>
                <a:cs typeface="Times New Roman"/>
              </a:rPr>
              <a:t>PRESIDEN</a:t>
            </a:r>
            <a:endParaRPr sz="1903" dirty="0">
              <a:solidFill>
                <a:prstClr val="white"/>
              </a:solidFill>
              <a:latin typeface="Calibri"/>
              <a:cs typeface="Times New Roman"/>
            </a:endParaRPr>
          </a:p>
        </p:txBody>
      </p:sp>
      <p:sp>
        <p:nvSpPr>
          <p:cNvPr id="318" name="object 41">
            <a:extLst>
              <a:ext uri="{FF2B5EF4-FFF2-40B4-BE49-F238E27FC236}">
                <a16:creationId xmlns="" xmlns:a16="http://schemas.microsoft.com/office/drawing/2014/main" id="{57425449-C748-4B4A-B84E-5A97753382BE}"/>
              </a:ext>
            </a:extLst>
          </p:cNvPr>
          <p:cNvSpPr txBox="1"/>
          <p:nvPr/>
        </p:nvSpPr>
        <p:spPr>
          <a:xfrm>
            <a:off x="4863343" y="938767"/>
            <a:ext cx="1992100" cy="324516"/>
          </a:xfrm>
          <a:prstGeom prst="rect">
            <a:avLst/>
          </a:prstGeom>
        </p:spPr>
        <p:txBody>
          <a:bodyPr lIns="0" tIns="0" rIns="0" bIns="0"/>
          <a:lstStyle/>
          <a:p>
            <a:pPr marL="15898" algn="ctr" defTabSz="828446">
              <a:lnSpc>
                <a:spcPts val="2200"/>
              </a:lnSpc>
              <a:spcBef>
                <a:spcPts val="109"/>
              </a:spcBef>
              <a:defRPr/>
            </a:pPr>
            <a:r>
              <a:rPr sz="1903" b="1" dirty="0">
                <a:solidFill>
                  <a:prstClr val="white"/>
                </a:solidFill>
                <a:latin typeface="Calibri"/>
                <a:cs typeface="Times New Roman"/>
              </a:rPr>
              <a:t>ARAHAN</a:t>
            </a:r>
            <a:r>
              <a:rPr sz="1903" b="1" spc="33" dirty="0">
                <a:solidFill>
                  <a:prstClr val="white"/>
                </a:solidFill>
                <a:latin typeface="Calibri"/>
                <a:cs typeface="Times New Roman"/>
              </a:rPr>
              <a:t> </a:t>
            </a:r>
            <a:r>
              <a:rPr sz="1903" b="1" dirty="0">
                <a:solidFill>
                  <a:prstClr val="white"/>
                </a:solidFill>
                <a:latin typeface="Calibri"/>
                <a:cs typeface="Times New Roman"/>
              </a:rPr>
              <a:t>PRESIDEN</a:t>
            </a:r>
            <a:endParaRPr sz="1903" dirty="0">
              <a:solidFill>
                <a:prstClr val="white"/>
              </a:solidFill>
              <a:latin typeface="Calibri"/>
              <a:cs typeface="Times New Roman"/>
            </a:endParaRPr>
          </a:p>
        </p:txBody>
      </p:sp>
      <p:sp>
        <p:nvSpPr>
          <p:cNvPr id="319" name="object 40">
            <a:extLst>
              <a:ext uri="{FF2B5EF4-FFF2-40B4-BE49-F238E27FC236}">
                <a16:creationId xmlns="" xmlns:a16="http://schemas.microsoft.com/office/drawing/2014/main" id="{C94CF57D-CC07-478C-9B69-0CA75A9F4C51}"/>
              </a:ext>
            </a:extLst>
          </p:cNvPr>
          <p:cNvSpPr txBox="1"/>
          <p:nvPr/>
        </p:nvSpPr>
        <p:spPr>
          <a:xfrm>
            <a:off x="7822007" y="912976"/>
            <a:ext cx="3342700" cy="332256"/>
          </a:xfrm>
          <a:prstGeom prst="rect">
            <a:avLst/>
          </a:prstGeom>
        </p:spPr>
        <p:txBody>
          <a:bodyPr lIns="0" tIns="0" rIns="0" bIns="0"/>
          <a:lstStyle/>
          <a:p>
            <a:pPr marL="15898" algn="ctr" defTabSz="828446">
              <a:lnSpc>
                <a:spcPts val="2200"/>
              </a:lnSpc>
              <a:spcBef>
                <a:spcPts val="109"/>
              </a:spcBef>
              <a:defRPr/>
            </a:pPr>
            <a:r>
              <a:rPr sz="1903" b="1">
                <a:solidFill>
                  <a:prstClr val="white"/>
                </a:solidFill>
                <a:latin typeface="Calibri"/>
                <a:cs typeface="Times New Roman"/>
              </a:rPr>
              <a:t>7</a:t>
            </a:r>
            <a:r>
              <a:rPr sz="1903" b="1" spc="-43">
                <a:solidFill>
                  <a:prstClr val="white"/>
                </a:solidFill>
                <a:latin typeface="Calibri"/>
                <a:cs typeface="Times New Roman"/>
              </a:rPr>
              <a:t> </a:t>
            </a:r>
            <a:r>
              <a:rPr sz="1903" b="1" spc="-11">
                <a:solidFill>
                  <a:prstClr val="white"/>
                </a:solidFill>
                <a:latin typeface="Calibri"/>
                <a:cs typeface="Times New Roman"/>
              </a:rPr>
              <a:t>A</a:t>
            </a:r>
            <a:r>
              <a:rPr sz="1903" b="1">
                <a:solidFill>
                  <a:prstClr val="white"/>
                </a:solidFill>
                <a:latin typeface="Calibri"/>
                <a:cs typeface="Times New Roman"/>
              </a:rPr>
              <a:t>GEN</a:t>
            </a:r>
            <a:r>
              <a:rPr sz="1903" b="1" spc="-7">
                <a:solidFill>
                  <a:prstClr val="white"/>
                </a:solidFill>
                <a:latin typeface="Calibri"/>
                <a:cs typeface="Times New Roman"/>
              </a:rPr>
              <a:t>D</a:t>
            </a:r>
            <a:r>
              <a:rPr sz="1903" b="1">
                <a:solidFill>
                  <a:prstClr val="white"/>
                </a:solidFill>
                <a:latin typeface="Calibri"/>
                <a:cs typeface="Times New Roman"/>
              </a:rPr>
              <a:t>A</a:t>
            </a:r>
            <a:r>
              <a:rPr sz="1903" b="1" spc="88">
                <a:solidFill>
                  <a:prstClr val="white"/>
                </a:solidFill>
                <a:latin typeface="Calibri"/>
                <a:cs typeface="Times New Roman"/>
              </a:rPr>
              <a:t> </a:t>
            </a:r>
            <a:r>
              <a:rPr sz="1903" b="1">
                <a:solidFill>
                  <a:prstClr val="white"/>
                </a:solidFill>
                <a:latin typeface="Calibri"/>
                <a:cs typeface="Times New Roman"/>
              </a:rPr>
              <a:t>PEM</a:t>
            </a:r>
            <a:r>
              <a:rPr sz="1903" b="1" spc="-11">
                <a:solidFill>
                  <a:prstClr val="white"/>
                </a:solidFill>
                <a:latin typeface="Calibri"/>
                <a:cs typeface="Times New Roman"/>
              </a:rPr>
              <a:t>B</a:t>
            </a:r>
            <a:r>
              <a:rPr sz="1903" b="1">
                <a:solidFill>
                  <a:prstClr val="white"/>
                </a:solidFill>
                <a:latin typeface="Calibri"/>
                <a:cs typeface="Times New Roman"/>
              </a:rPr>
              <a:t>ANGUNAN</a:t>
            </a:r>
            <a:endParaRPr sz="1903">
              <a:solidFill>
                <a:prstClr val="white"/>
              </a:solidFill>
              <a:latin typeface="Calibri"/>
              <a:cs typeface="Times New Roman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="" xmlns:a16="http://schemas.microsoft.com/office/drawing/2014/main" id="{4778FD07-791C-457A-B2AD-6341150F9615}"/>
              </a:ext>
            </a:extLst>
          </p:cNvPr>
          <p:cNvGrpSpPr/>
          <p:nvPr/>
        </p:nvGrpSpPr>
        <p:grpSpPr>
          <a:xfrm>
            <a:off x="656613" y="1405495"/>
            <a:ext cx="3582081" cy="5356113"/>
            <a:chOff x="724354" y="1551250"/>
            <a:chExt cx="3953556" cy="5911562"/>
          </a:xfrm>
        </p:grpSpPr>
        <p:grpSp>
          <p:nvGrpSpPr>
            <p:cNvPr id="3" name="Group 2">
              <a:extLst>
                <a:ext uri="{FF2B5EF4-FFF2-40B4-BE49-F238E27FC236}">
                  <a16:creationId xmlns="" xmlns:a16="http://schemas.microsoft.com/office/drawing/2014/main" id="{FDCE0BE9-E866-43B6-B222-41A09F18889F}"/>
                </a:ext>
              </a:extLst>
            </p:cNvPr>
            <p:cNvGrpSpPr/>
            <p:nvPr/>
          </p:nvGrpSpPr>
          <p:grpSpPr>
            <a:xfrm>
              <a:off x="724354" y="1551250"/>
              <a:ext cx="3953556" cy="522287"/>
              <a:chOff x="724354" y="1551250"/>
              <a:chExt cx="3953556" cy="522287"/>
            </a:xfrm>
          </p:grpSpPr>
          <p:sp>
            <p:nvSpPr>
              <p:cNvPr id="370" name="object 264">
                <a:extLst>
                  <a:ext uri="{FF2B5EF4-FFF2-40B4-BE49-F238E27FC236}">
                    <a16:creationId xmlns="" xmlns:a16="http://schemas.microsoft.com/office/drawing/2014/main" id="{07AAA14A-2922-455C-BFC9-EF74ED543C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4354" y="1551250"/>
                <a:ext cx="3852000" cy="522287"/>
              </a:xfrm>
              <a:custGeom>
                <a:avLst/>
                <a:gdLst>
                  <a:gd name="T0" fmla="*/ 0 w 2804617"/>
                  <a:gd name="T1" fmla="*/ 674982 h 489902"/>
                  <a:gd name="T2" fmla="*/ 3876212 w 2804617"/>
                  <a:gd name="T3" fmla="*/ 674982 h 489902"/>
                  <a:gd name="T4" fmla="*/ 3876212 w 2804617"/>
                  <a:gd name="T5" fmla="*/ 0 h 489902"/>
                  <a:gd name="T6" fmla="*/ 0 w 2804617"/>
                  <a:gd name="T7" fmla="*/ 0 h 489902"/>
                  <a:gd name="T8" fmla="*/ 0 w 2804617"/>
                  <a:gd name="T9" fmla="*/ 674982 h 4899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04617" h="489902">
                    <a:moveTo>
                      <a:pt x="0" y="489902"/>
                    </a:moveTo>
                    <a:lnTo>
                      <a:pt x="2804617" y="489902"/>
                    </a:lnTo>
                    <a:lnTo>
                      <a:pt x="2804617" y="0"/>
                    </a:lnTo>
                    <a:lnTo>
                      <a:pt x="0" y="0"/>
                    </a:lnTo>
                    <a:lnTo>
                      <a:pt x="0" y="489902"/>
                    </a:lnTo>
                    <a:close/>
                  </a:path>
                </a:pathLst>
              </a:custGeom>
              <a:solidFill>
                <a:srgbClr val="E9D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ID" sz="1631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72" name="object 265">
                <a:extLst>
                  <a:ext uri="{FF2B5EF4-FFF2-40B4-BE49-F238E27FC236}">
                    <a16:creationId xmlns="" xmlns:a16="http://schemas.microsoft.com/office/drawing/2014/main" id="{41A2AB19-096F-41BB-BD13-980ACF9F40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8708" y="1551393"/>
                <a:ext cx="0" cy="522000"/>
              </a:xfrm>
              <a:custGeom>
                <a:avLst/>
                <a:gdLst>
                  <a:gd name="T0" fmla="*/ 0 h 361721"/>
                  <a:gd name="T1" fmla="*/ 500951 h 361721"/>
                  <a:gd name="T2" fmla="*/ 0 60000 65536"/>
                  <a:gd name="T3" fmla="*/ 0 60000 65536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0" r="r" b="b"/>
                <a:pathLst>
                  <a:path h="361721">
                    <a:moveTo>
                      <a:pt x="0" y="0"/>
                    </a:moveTo>
                    <a:lnTo>
                      <a:pt x="0" y="361721"/>
                    </a:lnTo>
                  </a:path>
                </a:pathLst>
              </a:custGeom>
              <a:noFill/>
              <a:ln w="11188">
                <a:solidFill>
                  <a:srgbClr val="72737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ID" sz="1631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73" name="TextBox 372"/>
              <p:cNvSpPr txBox="1"/>
              <p:nvPr/>
            </p:nvSpPr>
            <p:spPr>
              <a:xfrm>
                <a:off x="824139" y="1622943"/>
                <a:ext cx="380999" cy="37890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d-ID" sz="1631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Calibri" panose="020F0502020204030204" pitchFamily="34" charset="0"/>
                  </a:rPr>
                  <a:t>1</a:t>
                </a:r>
              </a:p>
            </p:txBody>
          </p:sp>
          <p:sp>
            <p:nvSpPr>
              <p:cNvPr id="374" name="TextBox 373"/>
              <p:cNvSpPr txBox="1"/>
              <p:nvPr/>
            </p:nvSpPr>
            <p:spPr>
              <a:xfrm>
                <a:off x="1217161" y="1643116"/>
                <a:ext cx="3460749" cy="3327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d-ID" sz="1359" b="1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Calibri" panose="020F0502020204030204" pitchFamily="34" charset="0"/>
                  </a:rPr>
                  <a:t>Peningkatan Kualitas Manusia Indonesia</a:t>
                </a:r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="" xmlns:a16="http://schemas.microsoft.com/office/drawing/2014/main" id="{B5162E1E-3831-4752-BD32-21EE84FA7187}"/>
                </a:ext>
              </a:extLst>
            </p:cNvPr>
            <p:cNvGrpSpPr/>
            <p:nvPr/>
          </p:nvGrpSpPr>
          <p:grpSpPr>
            <a:xfrm>
              <a:off x="724354" y="2163143"/>
              <a:ext cx="3953556" cy="563610"/>
              <a:chOff x="724354" y="2163143"/>
              <a:chExt cx="3953556" cy="563610"/>
            </a:xfrm>
          </p:grpSpPr>
          <p:sp>
            <p:nvSpPr>
              <p:cNvPr id="365" name="object 264">
                <a:extLst>
                  <a:ext uri="{FF2B5EF4-FFF2-40B4-BE49-F238E27FC236}">
                    <a16:creationId xmlns="" xmlns:a16="http://schemas.microsoft.com/office/drawing/2014/main" id="{07AAA14A-2922-455C-BFC9-EF74ED543C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4354" y="2178999"/>
                <a:ext cx="3852000" cy="522287"/>
              </a:xfrm>
              <a:custGeom>
                <a:avLst/>
                <a:gdLst>
                  <a:gd name="T0" fmla="*/ 0 w 2804617"/>
                  <a:gd name="T1" fmla="*/ 674982 h 489902"/>
                  <a:gd name="T2" fmla="*/ 3876212 w 2804617"/>
                  <a:gd name="T3" fmla="*/ 674982 h 489902"/>
                  <a:gd name="T4" fmla="*/ 3876212 w 2804617"/>
                  <a:gd name="T5" fmla="*/ 0 h 489902"/>
                  <a:gd name="T6" fmla="*/ 0 w 2804617"/>
                  <a:gd name="T7" fmla="*/ 0 h 489902"/>
                  <a:gd name="T8" fmla="*/ 0 w 2804617"/>
                  <a:gd name="T9" fmla="*/ 674982 h 4899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04617" h="489902">
                    <a:moveTo>
                      <a:pt x="0" y="489902"/>
                    </a:moveTo>
                    <a:lnTo>
                      <a:pt x="2804617" y="489902"/>
                    </a:lnTo>
                    <a:lnTo>
                      <a:pt x="2804617" y="0"/>
                    </a:lnTo>
                    <a:lnTo>
                      <a:pt x="0" y="0"/>
                    </a:lnTo>
                    <a:lnTo>
                      <a:pt x="0" y="489902"/>
                    </a:lnTo>
                    <a:close/>
                  </a:path>
                </a:pathLst>
              </a:custGeom>
              <a:solidFill>
                <a:srgbClr val="E9D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ID" sz="1631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67" name="object 265">
                <a:extLst>
                  <a:ext uri="{FF2B5EF4-FFF2-40B4-BE49-F238E27FC236}">
                    <a16:creationId xmlns="" xmlns:a16="http://schemas.microsoft.com/office/drawing/2014/main" id="{41A2AB19-096F-41BB-BD13-980ACF9F40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8708" y="2179142"/>
                <a:ext cx="0" cy="522000"/>
              </a:xfrm>
              <a:custGeom>
                <a:avLst/>
                <a:gdLst>
                  <a:gd name="T0" fmla="*/ 0 h 361721"/>
                  <a:gd name="T1" fmla="*/ 500951 h 361721"/>
                  <a:gd name="T2" fmla="*/ 0 60000 65536"/>
                  <a:gd name="T3" fmla="*/ 0 60000 65536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0" r="r" b="b"/>
                <a:pathLst>
                  <a:path h="361721">
                    <a:moveTo>
                      <a:pt x="0" y="0"/>
                    </a:moveTo>
                    <a:lnTo>
                      <a:pt x="0" y="361721"/>
                    </a:lnTo>
                  </a:path>
                </a:pathLst>
              </a:custGeom>
              <a:noFill/>
              <a:ln w="11188">
                <a:solidFill>
                  <a:srgbClr val="72737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ID" sz="1631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68" name="TextBox 367"/>
              <p:cNvSpPr txBox="1"/>
              <p:nvPr/>
            </p:nvSpPr>
            <p:spPr>
              <a:xfrm>
                <a:off x="824139" y="2250690"/>
                <a:ext cx="380999" cy="37890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d-ID" sz="1631" b="1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Calibri" panose="020F0502020204030204" pitchFamily="34" charset="0"/>
                  </a:rPr>
                  <a:t>2</a:t>
                </a:r>
              </a:p>
            </p:txBody>
          </p:sp>
          <p:sp>
            <p:nvSpPr>
              <p:cNvPr id="369" name="TextBox 368"/>
              <p:cNvSpPr txBox="1"/>
              <p:nvPr/>
            </p:nvSpPr>
            <p:spPr>
              <a:xfrm>
                <a:off x="1217161" y="2163143"/>
                <a:ext cx="3460749" cy="563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d-ID" sz="1359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Calibri" panose="020F0502020204030204" pitchFamily="34" charset="0"/>
                  </a:rPr>
                  <a:t>Struktur Ekonomi yang Produktif, Mandiri,</a:t>
                </a:r>
                <a:r>
                  <a:rPr lang="en-US" sz="1359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Calibri" panose="020F0502020204030204" pitchFamily="34" charset="0"/>
                  </a:rPr>
                  <a:t> </a:t>
                </a:r>
                <a:r>
                  <a:rPr lang="id-ID" sz="1359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Calibri" panose="020F0502020204030204" pitchFamily="34" charset="0"/>
                  </a:rPr>
                  <a:t>dan Berdaya Saing</a:t>
                </a:r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="" xmlns:a16="http://schemas.microsoft.com/office/drawing/2014/main" id="{B7DD2601-E3E3-435A-9379-BFC1C9E5D7F5}"/>
                </a:ext>
              </a:extLst>
            </p:cNvPr>
            <p:cNvGrpSpPr/>
            <p:nvPr/>
          </p:nvGrpSpPr>
          <p:grpSpPr>
            <a:xfrm>
              <a:off x="724354" y="2806747"/>
              <a:ext cx="3953556" cy="563610"/>
              <a:chOff x="724354" y="2806747"/>
              <a:chExt cx="3953556" cy="563610"/>
            </a:xfrm>
          </p:grpSpPr>
          <p:sp>
            <p:nvSpPr>
              <p:cNvPr id="360" name="object 264">
                <a:extLst>
                  <a:ext uri="{FF2B5EF4-FFF2-40B4-BE49-F238E27FC236}">
                    <a16:creationId xmlns="" xmlns:a16="http://schemas.microsoft.com/office/drawing/2014/main" id="{07AAA14A-2922-455C-BFC9-EF74ED543C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4354" y="2822603"/>
                <a:ext cx="3852000" cy="522287"/>
              </a:xfrm>
              <a:custGeom>
                <a:avLst/>
                <a:gdLst>
                  <a:gd name="T0" fmla="*/ 0 w 2804617"/>
                  <a:gd name="T1" fmla="*/ 674982 h 489902"/>
                  <a:gd name="T2" fmla="*/ 3876212 w 2804617"/>
                  <a:gd name="T3" fmla="*/ 674982 h 489902"/>
                  <a:gd name="T4" fmla="*/ 3876212 w 2804617"/>
                  <a:gd name="T5" fmla="*/ 0 h 489902"/>
                  <a:gd name="T6" fmla="*/ 0 w 2804617"/>
                  <a:gd name="T7" fmla="*/ 0 h 489902"/>
                  <a:gd name="T8" fmla="*/ 0 w 2804617"/>
                  <a:gd name="T9" fmla="*/ 674982 h 4899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04617" h="489902">
                    <a:moveTo>
                      <a:pt x="0" y="489902"/>
                    </a:moveTo>
                    <a:lnTo>
                      <a:pt x="2804617" y="489902"/>
                    </a:lnTo>
                    <a:lnTo>
                      <a:pt x="2804617" y="0"/>
                    </a:lnTo>
                    <a:lnTo>
                      <a:pt x="0" y="0"/>
                    </a:lnTo>
                    <a:lnTo>
                      <a:pt x="0" y="489902"/>
                    </a:lnTo>
                    <a:close/>
                  </a:path>
                </a:pathLst>
              </a:custGeom>
              <a:solidFill>
                <a:srgbClr val="E9D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ID" sz="1631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62" name="object 265">
                <a:extLst>
                  <a:ext uri="{FF2B5EF4-FFF2-40B4-BE49-F238E27FC236}">
                    <a16:creationId xmlns="" xmlns:a16="http://schemas.microsoft.com/office/drawing/2014/main" id="{41A2AB19-096F-41BB-BD13-980ACF9F40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8708" y="2822746"/>
                <a:ext cx="0" cy="522000"/>
              </a:xfrm>
              <a:custGeom>
                <a:avLst/>
                <a:gdLst>
                  <a:gd name="T0" fmla="*/ 0 h 361721"/>
                  <a:gd name="T1" fmla="*/ 500951 h 361721"/>
                  <a:gd name="T2" fmla="*/ 0 60000 65536"/>
                  <a:gd name="T3" fmla="*/ 0 60000 65536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0" r="r" b="b"/>
                <a:pathLst>
                  <a:path h="361721">
                    <a:moveTo>
                      <a:pt x="0" y="0"/>
                    </a:moveTo>
                    <a:lnTo>
                      <a:pt x="0" y="361721"/>
                    </a:lnTo>
                  </a:path>
                </a:pathLst>
              </a:custGeom>
              <a:noFill/>
              <a:ln w="11188">
                <a:solidFill>
                  <a:srgbClr val="72737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ID" sz="1631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63" name="TextBox 362"/>
              <p:cNvSpPr txBox="1"/>
              <p:nvPr/>
            </p:nvSpPr>
            <p:spPr>
              <a:xfrm>
                <a:off x="824139" y="2894294"/>
                <a:ext cx="380999" cy="37890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d-ID" sz="1631" b="1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Calibri" panose="020F0502020204030204" pitchFamily="34" charset="0"/>
                  </a:rPr>
                  <a:t>3</a:t>
                </a:r>
              </a:p>
            </p:txBody>
          </p:sp>
          <p:sp>
            <p:nvSpPr>
              <p:cNvPr id="364" name="TextBox 363"/>
              <p:cNvSpPr txBox="1"/>
              <p:nvPr/>
            </p:nvSpPr>
            <p:spPr>
              <a:xfrm>
                <a:off x="1217161" y="2806747"/>
                <a:ext cx="3460749" cy="563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d-ID" sz="1359" b="1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Calibri" panose="020F0502020204030204" pitchFamily="34" charset="0"/>
                  </a:rPr>
                  <a:t>Pembangunan yang Merata dan Berkeadilan</a:t>
                </a: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="" xmlns:a16="http://schemas.microsoft.com/office/drawing/2014/main" id="{B1F19E58-9A10-4076-817A-5C02EC897941}"/>
                </a:ext>
              </a:extLst>
            </p:cNvPr>
            <p:cNvGrpSpPr/>
            <p:nvPr/>
          </p:nvGrpSpPr>
          <p:grpSpPr>
            <a:xfrm>
              <a:off x="724354" y="3450351"/>
              <a:ext cx="3953556" cy="563610"/>
              <a:chOff x="724354" y="3450351"/>
              <a:chExt cx="3953556" cy="563610"/>
            </a:xfrm>
          </p:grpSpPr>
          <p:sp>
            <p:nvSpPr>
              <p:cNvPr id="355" name="object 264">
                <a:extLst>
                  <a:ext uri="{FF2B5EF4-FFF2-40B4-BE49-F238E27FC236}">
                    <a16:creationId xmlns="" xmlns:a16="http://schemas.microsoft.com/office/drawing/2014/main" id="{07AAA14A-2922-455C-BFC9-EF74ED543C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4354" y="3466207"/>
                <a:ext cx="3852000" cy="522287"/>
              </a:xfrm>
              <a:custGeom>
                <a:avLst/>
                <a:gdLst>
                  <a:gd name="T0" fmla="*/ 0 w 2804617"/>
                  <a:gd name="T1" fmla="*/ 674982 h 489902"/>
                  <a:gd name="T2" fmla="*/ 3876212 w 2804617"/>
                  <a:gd name="T3" fmla="*/ 674982 h 489902"/>
                  <a:gd name="T4" fmla="*/ 3876212 w 2804617"/>
                  <a:gd name="T5" fmla="*/ 0 h 489902"/>
                  <a:gd name="T6" fmla="*/ 0 w 2804617"/>
                  <a:gd name="T7" fmla="*/ 0 h 489902"/>
                  <a:gd name="T8" fmla="*/ 0 w 2804617"/>
                  <a:gd name="T9" fmla="*/ 674982 h 4899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04617" h="489902">
                    <a:moveTo>
                      <a:pt x="0" y="489902"/>
                    </a:moveTo>
                    <a:lnTo>
                      <a:pt x="2804617" y="489902"/>
                    </a:lnTo>
                    <a:lnTo>
                      <a:pt x="2804617" y="0"/>
                    </a:lnTo>
                    <a:lnTo>
                      <a:pt x="0" y="0"/>
                    </a:lnTo>
                    <a:lnTo>
                      <a:pt x="0" y="489902"/>
                    </a:lnTo>
                    <a:close/>
                  </a:path>
                </a:pathLst>
              </a:custGeom>
              <a:solidFill>
                <a:srgbClr val="E9D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ID" sz="1631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57" name="object 265">
                <a:extLst>
                  <a:ext uri="{FF2B5EF4-FFF2-40B4-BE49-F238E27FC236}">
                    <a16:creationId xmlns="" xmlns:a16="http://schemas.microsoft.com/office/drawing/2014/main" id="{41A2AB19-096F-41BB-BD13-980ACF9F40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8708" y="3466350"/>
                <a:ext cx="0" cy="522000"/>
              </a:xfrm>
              <a:custGeom>
                <a:avLst/>
                <a:gdLst>
                  <a:gd name="T0" fmla="*/ 0 h 361721"/>
                  <a:gd name="T1" fmla="*/ 500951 h 361721"/>
                  <a:gd name="T2" fmla="*/ 0 60000 65536"/>
                  <a:gd name="T3" fmla="*/ 0 60000 65536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0" r="r" b="b"/>
                <a:pathLst>
                  <a:path h="361721">
                    <a:moveTo>
                      <a:pt x="0" y="0"/>
                    </a:moveTo>
                    <a:lnTo>
                      <a:pt x="0" y="361721"/>
                    </a:lnTo>
                  </a:path>
                </a:pathLst>
              </a:custGeom>
              <a:noFill/>
              <a:ln w="11188">
                <a:solidFill>
                  <a:srgbClr val="72737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ID" sz="1631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58" name="TextBox 357"/>
              <p:cNvSpPr txBox="1"/>
              <p:nvPr/>
            </p:nvSpPr>
            <p:spPr>
              <a:xfrm>
                <a:off x="824139" y="3537898"/>
                <a:ext cx="380999" cy="37890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d-ID" sz="1631" b="1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Calibri" panose="020F0502020204030204" pitchFamily="34" charset="0"/>
                  </a:rPr>
                  <a:t>4</a:t>
                </a:r>
              </a:p>
            </p:txBody>
          </p:sp>
          <p:sp>
            <p:nvSpPr>
              <p:cNvPr id="359" name="TextBox 358"/>
              <p:cNvSpPr txBox="1"/>
              <p:nvPr/>
            </p:nvSpPr>
            <p:spPr>
              <a:xfrm>
                <a:off x="1217161" y="3450351"/>
                <a:ext cx="3460749" cy="563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d-ID" sz="1359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Calibri" panose="020F0502020204030204" pitchFamily="34" charset="0"/>
                  </a:rPr>
                  <a:t>Mencapai Lingkungan Hidup yang Berkelanjutan</a:t>
                </a: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="" xmlns:a16="http://schemas.microsoft.com/office/drawing/2014/main" id="{1A979A09-CA9F-4499-AE09-9D0D29CD8422}"/>
                </a:ext>
              </a:extLst>
            </p:cNvPr>
            <p:cNvGrpSpPr/>
            <p:nvPr/>
          </p:nvGrpSpPr>
          <p:grpSpPr>
            <a:xfrm>
              <a:off x="724354" y="4093955"/>
              <a:ext cx="3953556" cy="563610"/>
              <a:chOff x="724354" y="4093955"/>
              <a:chExt cx="3953556" cy="563610"/>
            </a:xfrm>
          </p:grpSpPr>
          <p:sp>
            <p:nvSpPr>
              <p:cNvPr id="350" name="object 264">
                <a:extLst>
                  <a:ext uri="{FF2B5EF4-FFF2-40B4-BE49-F238E27FC236}">
                    <a16:creationId xmlns="" xmlns:a16="http://schemas.microsoft.com/office/drawing/2014/main" id="{07AAA14A-2922-455C-BFC9-EF74ED543C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4354" y="4109811"/>
                <a:ext cx="3852000" cy="522287"/>
              </a:xfrm>
              <a:custGeom>
                <a:avLst/>
                <a:gdLst>
                  <a:gd name="T0" fmla="*/ 0 w 2804617"/>
                  <a:gd name="T1" fmla="*/ 674982 h 489902"/>
                  <a:gd name="T2" fmla="*/ 3876212 w 2804617"/>
                  <a:gd name="T3" fmla="*/ 674982 h 489902"/>
                  <a:gd name="T4" fmla="*/ 3876212 w 2804617"/>
                  <a:gd name="T5" fmla="*/ 0 h 489902"/>
                  <a:gd name="T6" fmla="*/ 0 w 2804617"/>
                  <a:gd name="T7" fmla="*/ 0 h 489902"/>
                  <a:gd name="T8" fmla="*/ 0 w 2804617"/>
                  <a:gd name="T9" fmla="*/ 674982 h 4899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04617" h="489902">
                    <a:moveTo>
                      <a:pt x="0" y="489902"/>
                    </a:moveTo>
                    <a:lnTo>
                      <a:pt x="2804617" y="489902"/>
                    </a:lnTo>
                    <a:lnTo>
                      <a:pt x="2804617" y="0"/>
                    </a:lnTo>
                    <a:lnTo>
                      <a:pt x="0" y="0"/>
                    </a:lnTo>
                    <a:lnTo>
                      <a:pt x="0" y="489902"/>
                    </a:lnTo>
                    <a:close/>
                  </a:path>
                </a:pathLst>
              </a:custGeom>
              <a:solidFill>
                <a:srgbClr val="E9D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ID" sz="1631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52" name="object 265">
                <a:extLst>
                  <a:ext uri="{FF2B5EF4-FFF2-40B4-BE49-F238E27FC236}">
                    <a16:creationId xmlns="" xmlns:a16="http://schemas.microsoft.com/office/drawing/2014/main" id="{41A2AB19-096F-41BB-BD13-980ACF9F40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8708" y="4109954"/>
                <a:ext cx="0" cy="522000"/>
              </a:xfrm>
              <a:custGeom>
                <a:avLst/>
                <a:gdLst>
                  <a:gd name="T0" fmla="*/ 0 h 361721"/>
                  <a:gd name="T1" fmla="*/ 500951 h 361721"/>
                  <a:gd name="T2" fmla="*/ 0 60000 65536"/>
                  <a:gd name="T3" fmla="*/ 0 60000 65536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0" r="r" b="b"/>
                <a:pathLst>
                  <a:path h="361721">
                    <a:moveTo>
                      <a:pt x="0" y="0"/>
                    </a:moveTo>
                    <a:lnTo>
                      <a:pt x="0" y="361721"/>
                    </a:lnTo>
                  </a:path>
                </a:pathLst>
              </a:custGeom>
              <a:noFill/>
              <a:ln w="11188">
                <a:solidFill>
                  <a:srgbClr val="72737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ID" sz="1631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53" name="TextBox 352"/>
              <p:cNvSpPr txBox="1"/>
              <p:nvPr/>
            </p:nvSpPr>
            <p:spPr>
              <a:xfrm>
                <a:off x="824139" y="4181502"/>
                <a:ext cx="380999" cy="37890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d-ID" sz="1631" b="1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Calibri" panose="020F0502020204030204" pitchFamily="34" charset="0"/>
                  </a:rPr>
                  <a:t>5</a:t>
                </a:r>
              </a:p>
            </p:txBody>
          </p:sp>
          <p:sp>
            <p:nvSpPr>
              <p:cNvPr id="354" name="TextBox 353"/>
              <p:cNvSpPr txBox="1"/>
              <p:nvPr/>
            </p:nvSpPr>
            <p:spPr>
              <a:xfrm>
                <a:off x="1217161" y="4093955"/>
                <a:ext cx="3460749" cy="563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d-ID" sz="1359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Calibri" panose="020F0502020204030204" pitchFamily="34" charset="0"/>
                  </a:rPr>
                  <a:t>Kemajuan Budaya yang Mencerminkan Kepribadian Bangsa</a:t>
                </a: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="" xmlns:a16="http://schemas.microsoft.com/office/drawing/2014/main" id="{14C06B2F-0E55-4C01-B58B-5FD3CF07B192}"/>
                </a:ext>
              </a:extLst>
            </p:cNvPr>
            <p:cNvGrpSpPr/>
            <p:nvPr/>
          </p:nvGrpSpPr>
          <p:grpSpPr>
            <a:xfrm>
              <a:off x="724354" y="4737559"/>
              <a:ext cx="3953556" cy="563610"/>
              <a:chOff x="724354" y="4737559"/>
              <a:chExt cx="3953556" cy="563610"/>
            </a:xfrm>
          </p:grpSpPr>
          <p:sp>
            <p:nvSpPr>
              <p:cNvPr id="345" name="object 264">
                <a:extLst>
                  <a:ext uri="{FF2B5EF4-FFF2-40B4-BE49-F238E27FC236}">
                    <a16:creationId xmlns="" xmlns:a16="http://schemas.microsoft.com/office/drawing/2014/main" id="{07AAA14A-2922-455C-BFC9-EF74ED543C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4354" y="4753415"/>
                <a:ext cx="3852000" cy="522287"/>
              </a:xfrm>
              <a:custGeom>
                <a:avLst/>
                <a:gdLst>
                  <a:gd name="T0" fmla="*/ 0 w 2804617"/>
                  <a:gd name="T1" fmla="*/ 674982 h 489902"/>
                  <a:gd name="T2" fmla="*/ 3876212 w 2804617"/>
                  <a:gd name="T3" fmla="*/ 674982 h 489902"/>
                  <a:gd name="T4" fmla="*/ 3876212 w 2804617"/>
                  <a:gd name="T5" fmla="*/ 0 h 489902"/>
                  <a:gd name="T6" fmla="*/ 0 w 2804617"/>
                  <a:gd name="T7" fmla="*/ 0 h 489902"/>
                  <a:gd name="T8" fmla="*/ 0 w 2804617"/>
                  <a:gd name="T9" fmla="*/ 674982 h 4899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04617" h="489902">
                    <a:moveTo>
                      <a:pt x="0" y="489902"/>
                    </a:moveTo>
                    <a:lnTo>
                      <a:pt x="2804617" y="489902"/>
                    </a:lnTo>
                    <a:lnTo>
                      <a:pt x="2804617" y="0"/>
                    </a:lnTo>
                    <a:lnTo>
                      <a:pt x="0" y="0"/>
                    </a:lnTo>
                    <a:lnTo>
                      <a:pt x="0" y="489902"/>
                    </a:lnTo>
                    <a:close/>
                  </a:path>
                </a:pathLst>
              </a:custGeom>
              <a:solidFill>
                <a:srgbClr val="E9D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ID" sz="1631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47" name="object 265">
                <a:extLst>
                  <a:ext uri="{FF2B5EF4-FFF2-40B4-BE49-F238E27FC236}">
                    <a16:creationId xmlns="" xmlns:a16="http://schemas.microsoft.com/office/drawing/2014/main" id="{41A2AB19-096F-41BB-BD13-980ACF9F40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8708" y="4753558"/>
                <a:ext cx="0" cy="522000"/>
              </a:xfrm>
              <a:custGeom>
                <a:avLst/>
                <a:gdLst>
                  <a:gd name="T0" fmla="*/ 0 h 361721"/>
                  <a:gd name="T1" fmla="*/ 500951 h 361721"/>
                  <a:gd name="T2" fmla="*/ 0 60000 65536"/>
                  <a:gd name="T3" fmla="*/ 0 60000 65536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0" r="r" b="b"/>
                <a:pathLst>
                  <a:path h="361721">
                    <a:moveTo>
                      <a:pt x="0" y="0"/>
                    </a:moveTo>
                    <a:lnTo>
                      <a:pt x="0" y="361721"/>
                    </a:lnTo>
                  </a:path>
                </a:pathLst>
              </a:custGeom>
              <a:noFill/>
              <a:ln w="11188">
                <a:solidFill>
                  <a:srgbClr val="72737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ID" sz="1631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48" name="TextBox 347"/>
              <p:cNvSpPr txBox="1"/>
              <p:nvPr/>
            </p:nvSpPr>
            <p:spPr>
              <a:xfrm>
                <a:off x="824139" y="4825106"/>
                <a:ext cx="380999" cy="37890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d-ID" sz="1631" b="1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Calibri" panose="020F0502020204030204" pitchFamily="34" charset="0"/>
                  </a:rPr>
                  <a:t>6</a:t>
                </a:r>
              </a:p>
            </p:txBody>
          </p:sp>
          <p:sp>
            <p:nvSpPr>
              <p:cNvPr id="349" name="TextBox 348"/>
              <p:cNvSpPr txBox="1"/>
              <p:nvPr/>
            </p:nvSpPr>
            <p:spPr>
              <a:xfrm>
                <a:off x="1217161" y="4737559"/>
                <a:ext cx="3460749" cy="563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d-ID" sz="1359" b="1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Calibri" panose="020F0502020204030204" pitchFamily="34" charset="0"/>
                  </a:rPr>
                  <a:t>Penegakan Sistem Hukum yang Bebas</a:t>
                </a:r>
              </a:p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d-ID" sz="1359" b="1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Calibri" panose="020F0502020204030204" pitchFamily="34" charset="0"/>
                  </a:rPr>
                  <a:t>Korupsi, Bermartabat, dan Terpercaya</a:t>
                </a: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="" xmlns:a16="http://schemas.microsoft.com/office/drawing/2014/main" id="{915B5C86-E65D-4F17-AE1F-1CFF19E8CA1B}"/>
                </a:ext>
              </a:extLst>
            </p:cNvPr>
            <p:cNvGrpSpPr/>
            <p:nvPr/>
          </p:nvGrpSpPr>
          <p:grpSpPr>
            <a:xfrm>
              <a:off x="724354" y="5381163"/>
              <a:ext cx="3953556" cy="794459"/>
              <a:chOff x="724354" y="5381163"/>
              <a:chExt cx="3953556" cy="794459"/>
            </a:xfrm>
          </p:grpSpPr>
          <p:sp>
            <p:nvSpPr>
              <p:cNvPr id="340" name="object 264">
                <a:extLst>
                  <a:ext uri="{FF2B5EF4-FFF2-40B4-BE49-F238E27FC236}">
                    <a16:creationId xmlns="" xmlns:a16="http://schemas.microsoft.com/office/drawing/2014/main" id="{07AAA14A-2922-455C-BFC9-EF74ED543C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4354" y="5398948"/>
                <a:ext cx="3852000" cy="749260"/>
              </a:xfrm>
              <a:custGeom>
                <a:avLst/>
                <a:gdLst>
                  <a:gd name="T0" fmla="*/ 0 w 2804617"/>
                  <a:gd name="T1" fmla="*/ 674982 h 489902"/>
                  <a:gd name="T2" fmla="*/ 3876212 w 2804617"/>
                  <a:gd name="T3" fmla="*/ 674982 h 489902"/>
                  <a:gd name="T4" fmla="*/ 3876212 w 2804617"/>
                  <a:gd name="T5" fmla="*/ 0 h 489902"/>
                  <a:gd name="T6" fmla="*/ 0 w 2804617"/>
                  <a:gd name="T7" fmla="*/ 0 h 489902"/>
                  <a:gd name="T8" fmla="*/ 0 w 2804617"/>
                  <a:gd name="T9" fmla="*/ 674982 h 4899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04617" h="489902">
                    <a:moveTo>
                      <a:pt x="0" y="489902"/>
                    </a:moveTo>
                    <a:lnTo>
                      <a:pt x="2804617" y="489902"/>
                    </a:lnTo>
                    <a:lnTo>
                      <a:pt x="2804617" y="0"/>
                    </a:lnTo>
                    <a:lnTo>
                      <a:pt x="0" y="0"/>
                    </a:lnTo>
                    <a:lnTo>
                      <a:pt x="0" y="489902"/>
                    </a:lnTo>
                    <a:close/>
                  </a:path>
                </a:pathLst>
              </a:custGeom>
              <a:solidFill>
                <a:srgbClr val="E9D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ID" sz="1631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42" name="object 265">
                <a:extLst>
                  <a:ext uri="{FF2B5EF4-FFF2-40B4-BE49-F238E27FC236}">
                    <a16:creationId xmlns="" xmlns:a16="http://schemas.microsoft.com/office/drawing/2014/main" id="{41A2AB19-096F-41BB-BD13-980ACF9F40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5994" y="5399178"/>
                <a:ext cx="45428" cy="748800"/>
              </a:xfrm>
              <a:custGeom>
                <a:avLst/>
                <a:gdLst>
                  <a:gd name="T0" fmla="*/ 0 h 361721"/>
                  <a:gd name="T1" fmla="*/ 500951 h 361721"/>
                  <a:gd name="T2" fmla="*/ 0 60000 65536"/>
                  <a:gd name="T3" fmla="*/ 0 60000 65536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0" r="r" b="b"/>
                <a:pathLst>
                  <a:path h="361721">
                    <a:moveTo>
                      <a:pt x="0" y="0"/>
                    </a:moveTo>
                    <a:lnTo>
                      <a:pt x="0" y="361721"/>
                    </a:lnTo>
                  </a:path>
                </a:pathLst>
              </a:custGeom>
              <a:noFill/>
              <a:ln w="11188">
                <a:solidFill>
                  <a:srgbClr val="72737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ID" sz="1631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43" name="TextBox 342"/>
              <p:cNvSpPr txBox="1"/>
              <p:nvPr/>
            </p:nvSpPr>
            <p:spPr>
              <a:xfrm>
                <a:off x="824139" y="5584127"/>
                <a:ext cx="380999" cy="37890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d-ID" sz="1631" b="1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Calibri" panose="020F0502020204030204" pitchFamily="34" charset="0"/>
                  </a:rPr>
                  <a:t>7</a:t>
                </a:r>
              </a:p>
            </p:txBody>
          </p:sp>
          <p:sp>
            <p:nvSpPr>
              <p:cNvPr id="344" name="TextBox 343"/>
              <p:cNvSpPr txBox="1"/>
              <p:nvPr/>
            </p:nvSpPr>
            <p:spPr>
              <a:xfrm>
                <a:off x="1217161" y="5381163"/>
                <a:ext cx="3460749" cy="7944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d-ID" sz="1359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Calibri" panose="020F0502020204030204" pitchFamily="34" charset="0"/>
                  </a:rPr>
                  <a:t>Perlindungan bagi Segenap Bangsa dan</a:t>
                </a:r>
              </a:p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d-ID" sz="1359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Calibri" panose="020F0502020204030204" pitchFamily="34" charset="0"/>
                  </a:rPr>
                  <a:t>Memberikan Rasa Aman pada Seluruh Warga</a:t>
                </a: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="" xmlns:a16="http://schemas.microsoft.com/office/drawing/2014/main" id="{50797253-B936-4F2D-88EF-848DC0456CA7}"/>
                </a:ext>
              </a:extLst>
            </p:cNvPr>
            <p:cNvGrpSpPr/>
            <p:nvPr/>
          </p:nvGrpSpPr>
          <p:grpSpPr>
            <a:xfrm>
              <a:off x="724354" y="6255599"/>
              <a:ext cx="3953556" cy="563610"/>
              <a:chOff x="724354" y="6255599"/>
              <a:chExt cx="3953556" cy="563610"/>
            </a:xfrm>
          </p:grpSpPr>
          <p:sp>
            <p:nvSpPr>
              <p:cNvPr id="335" name="object 264">
                <a:extLst>
                  <a:ext uri="{FF2B5EF4-FFF2-40B4-BE49-F238E27FC236}">
                    <a16:creationId xmlns="" xmlns:a16="http://schemas.microsoft.com/office/drawing/2014/main" id="{07AAA14A-2922-455C-BFC9-EF74ED543C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4354" y="6271455"/>
                <a:ext cx="3852000" cy="522287"/>
              </a:xfrm>
              <a:custGeom>
                <a:avLst/>
                <a:gdLst>
                  <a:gd name="T0" fmla="*/ 0 w 2804617"/>
                  <a:gd name="T1" fmla="*/ 674982 h 489902"/>
                  <a:gd name="T2" fmla="*/ 3876212 w 2804617"/>
                  <a:gd name="T3" fmla="*/ 674982 h 489902"/>
                  <a:gd name="T4" fmla="*/ 3876212 w 2804617"/>
                  <a:gd name="T5" fmla="*/ 0 h 489902"/>
                  <a:gd name="T6" fmla="*/ 0 w 2804617"/>
                  <a:gd name="T7" fmla="*/ 0 h 489902"/>
                  <a:gd name="T8" fmla="*/ 0 w 2804617"/>
                  <a:gd name="T9" fmla="*/ 674982 h 4899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04617" h="489902">
                    <a:moveTo>
                      <a:pt x="0" y="489902"/>
                    </a:moveTo>
                    <a:lnTo>
                      <a:pt x="2804617" y="489902"/>
                    </a:lnTo>
                    <a:lnTo>
                      <a:pt x="2804617" y="0"/>
                    </a:lnTo>
                    <a:lnTo>
                      <a:pt x="0" y="0"/>
                    </a:lnTo>
                    <a:lnTo>
                      <a:pt x="0" y="489902"/>
                    </a:lnTo>
                    <a:close/>
                  </a:path>
                </a:pathLst>
              </a:custGeom>
              <a:solidFill>
                <a:srgbClr val="E9D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ID" sz="1631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37" name="object 265">
                <a:extLst>
                  <a:ext uri="{FF2B5EF4-FFF2-40B4-BE49-F238E27FC236}">
                    <a16:creationId xmlns="" xmlns:a16="http://schemas.microsoft.com/office/drawing/2014/main" id="{41A2AB19-096F-41BB-BD13-980ACF9F40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8708" y="6271598"/>
                <a:ext cx="0" cy="522000"/>
              </a:xfrm>
              <a:custGeom>
                <a:avLst/>
                <a:gdLst>
                  <a:gd name="T0" fmla="*/ 0 h 361721"/>
                  <a:gd name="T1" fmla="*/ 500951 h 361721"/>
                  <a:gd name="T2" fmla="*/ 0 60000 65536"/>
                  <a:gd name="T3" fmla="*/ 0 60000 65536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0" r="r" b="b"/>
                <a:pathLst>
                  <a:path h="361721">
                    <a:moveTo>
                      <a:pt x="0" y="0"/>
                    </a:moveTo>
                    <a:lnTo>
                      <a:pt x="0" y="361721"/>
                    </a:lnTo>
                  </a:path>
                </a:pathLst>
              </a:custGeom>
              <a:noFill/>
              <a:ln w="11188">
                <a:solidFill>
                  <a:srgbClr val="72737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ID" sz="1631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38" name="TextBox 337"/>
              <p:cNvSpPr txBox="1"/>
              <p:nvPr/>
            </p:nvSpPr>
            <p:spPr>
              <a:xfrm>
                <a:off x="824139" y="6343146"/>
                <a:ext cx="380999" cy="37890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d-ID" sz="1631" b="1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Calibri" panose="020F0502020204030204" pitchFamily="34" charset="0"/>
                  </a:rPr>
                  <a:t>8</a:t>
                </a:r>
              </a:p>
            </p:txBody>
          </p:sp>
          <p:sp>
            <p:nvSpPr>
              <p:cNvPr id="339" name="TextBox 338"/>
              <p:cNvSpPr txBox="1"/>
              <p:nvPr/>
            </p:nvSpPr>
            <p:spPr>
              <a:xfrm>
                <a:off x="1217161" y="6255599"/>
                <a:ext cx="3460749" cy="563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nl-NL" sz="1359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Calibri" panose="020F0502020204030204" pitchFamily="34" charset="0"/>
                  </a:rPr>
                  <a:t>Pengelolaan Pemerintahan yang Bersih, </a:t>
                </a:r>
              </a:p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nl-NL" sz="1359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Calibri" panose="020F0502020204030204" pitchFamily="34" charset="0"/>
                  </a:rPr>
                  <a:t>Efektif, dan Terpercaya</a:t>
                </a:r>
                <a:endParaRPr lang="id-ID" sz="1359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="" xmlns:a16="http://schemas.microsoft.com/office/drawing/2014/main" id="{4CCEA8C4-5797-4DC4-88B9-D7BD2AEBEFCE}"/>
                </a:ext>
              </a:extLst>
            </p:cNvPr>
            <p:cNvGrpSpPr/>
            <p:nvPr/>
          </p:nvGrpSpPr>
          <p:grpSpPr>
            <a:xfrm>
              <a:off x="724354" y="6899202"/>
              <a:ext cx="3953556" cy="563610"/>
              <a:chOff x="724354" y="6899202"/>
              <a:chExt cx="3953556" cy="563610"/>
            </a:xfrm>
          </p:grpSpPr>
          <p:sp>
            <p:nvSpPr>
              <p:cNvPr id="330" name="object 264">
                <a:extLst>
                  <a:ext uri="{FF2B5EF4-FFF2-40B4-BE49-F238E27FC236}">
                    <a16:creationId xmlns="" xmlns:a16="http://schemas.microsoft.com/office/drawing/2014/main" id="{07AAA14A-2922-455C-BFC9-EF74ED543C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4354" y="6915058"/>
                <a:ext cx="3852000" cy="522287"/>
              </a:xfrm>
              <a:custGeom>
                <a:avLst/>
                <a:gdLst>
                  <a:gd name="T0" fmla="*/ 0 w 2804617"/>
                  <a:gd name="T1" fmla="*/ 674982 h 489902"/>
                  <a:gd name="T2" fmla="*/ 3876212 w 2804617"/>
                  <a:gd name="T3" fmla="*/ 674982 h 489902"/>
                  <a:gd name="T4" fmla="*/ 3876212 w 2804617"/>
                  <a:gd name="T5" fmla="*/ 0 h 489902"/>
                  <a:gd name="T6" fmla="*/ 0 w 2804617"/>
                  <a:gd name="T7" fmla="*/ 0 h 489902"/>
                  <a:gd name="T8" fmla="*/ 0 w 2804617"/>
                  <a:gd name="T9" fmla="*/ 674982 h 4899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04617" h="489902">
                    <a:moveTo>
                      <a:pt x="0" y="489902"/>
                    </a:moveTo>
                    <a:lnTo>
                      <a:pt x="2804617" y="489902"/>
                    </a:lnTo>
                    <a:lnTo>
                      <a:pt x="2804617" y="0"/>
                    </a:lnTo>
                    <a:lnTo>
                      <a:pt x="0" y="0"/>
                    </a:lnTo>
                    <a:lnTo>
                      <a:pt x="0" y="489902"/>
                    </a:lnTo>
                    <a:close/>
                  </a:path>
                </a:pathLst>
              </a:custGeom>
              <a:solidFill>
                <a:srgbClr val="E9D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ID" sz="1631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32" name="object 265">
                <a:extLst>
                  <a:ext uri="{FF2B5EF4-FFF2-40B4-BE49-F238E27FC236}">
                    <a16:creationId xmlns="" xmlns:a16="http://schemas.microsoft.com/office/drawing/2014/main" id="{41A2AB19-096F-41BB-BD13-980ACF9F40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8708" y="6915201"/>
                <a:ext cx="0" cy="522000"/>
              </a:xfrm>
              <a:custGeom>
                <a:avLst/>
                <a:gdLst>
                  <a:gd name="T0" fmla="*/ 0 h 361721"/>
                  <a:gd name="T1" fmla="*/ 500951 h 361721"/>
                  <a:gd name="T2" fmla="*/ 0 60000 65536"/>
                  <a:gd name="T3" fmla="*/ 0 60000 65536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0" r="r" b="b"/>
                <a:pathLst>
                  <a:path h="361721">
                    <a:moveTo>
                      <a:pt x="0" y="0"/>
                    </a:moveTo>
                    <a:lnTo>
                      <a:pt x="0" y="361721"/>
                    </a:lnTo>
                  </a:path>
                </a:pathLst>
              </a:custGeom>
              <a:noFill/>
              <a:ln w="11188">
                <a:solidFill>
                  <a:srgbClr val="72737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ID" sz="1631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33" name="TextBox 332"/>
              <p:cNvSpPr txBox="1"/>
              <p:nvPr/>
            </p:nvSpPr>
            <p:spPr>
              <a:xfrm>
                <a:off x="824139" y="6986749"/>
                <a:ext cx="380999" cy="37890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d-ID" sz="1631" b="1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Calibri" panose="020F0502020204030204" pitchFamily="34" charset="0"/>
                  </a:rPr>
                  <a:t>9</a:t>
                </a:r>
              </a:p>
            </p:txBody>
          </p:sp>
          <p:sp>
            <p:nvSpPr>
              <p:cNvPr id="334" name="TextBox 333"/>
              <p:cNvSpPr txBox="1"/>
              <p:nvPr/>
            </p:nvSpPr>
            <p:spPr>
              <a:xfrm>
                <a:off x="1217161" y="6899202"/>
                <a:ext cx="3460749" cy="563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nl-NL" sz="1359" b="1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Calibri" panose="020F0502020204030204" pitchFamily="34" charset="0"/>
                  </a:rPr>
                  <a:t>Sinergi Pemerintah Daerah dalam Kerangka Negara Kesatuan</a:t>
                </a:r>
                <a:endParaRPr lang="id-ID" sz="1359" b="1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590" name="Group 589">
            <a:extLst>
              <a:ext uri="{FF2B5EF4-FFF2-40B4-BE49-F238E27FC236}">
                <a16:creationId xmlns="" xmlns:a16="http://schemas.microsoft.com/office/drawing/2014/main" id="{03A440BF-09DF-4EA3-8B9A-F9254FB95D0D}"/>
              </a:ext>
            </a:extLst>
          </p:cNvPr>
          <p:cNvGrpSpPr/>
          <p:nvPr/>
        </p:nvGrpSpPr>
        <p:grpSpPr>
          <a:xfrm>
            <a:off x="4766365" y="1405497"/>
            <a:ext cx="2159768" cy="4929907"/>
            <a:chOff x="5341938" y="1422400"/>
            <a:chExt cx="2383744" cy="5441157"/>
          </a:xfrm>
        </p:grpSpPr>
        <p:grpSp>
          <p:nvGrpSpPr>
            <p:cNvPr id="591" name="Group 590">
              <a:extLst>
                <a:ext uri="{FF2B5EF4-FFF2-40B4-BE49-F238E27FC236}">
                  <a16:creationId xmlns="" xmlns:a16="http://schemas.microsoft.com/office/drawing/2014/main" id="{D62A7F14-77E6-4BE6-9A1C-C70BA42E0EAD}"/>
                </a:ext>
              </a:extLst>
            </p:cNvPr>
            <p:cNvGrpSpPr/>
            <p:nvPr/>
          </p:nvGrpSpPr>
          <p:grpSpPr>
            <a:xfrm>
              <a:off x="5341938" y="1422400"/>
              <a:ext cx="2359025" cy="676275"/>
              <a:chOff x="5341938" y="1422400"/>
              <a:chExt cx="2359025" cy="676275"/>
            </a:xfrm>
          </p:grpSpPr>
          <p:sp>
            <p:nvSpPr>
              <p:cNvPr id="612" name="object 282">
                <a:extLst>
                  <a:ext uri="{FF2B5EF4-FFF2-40B4-BE49-F238E27FC236}">
                    <a16:creationId xmlns="" xmlns:a16="http://schemas.microsoft.com/office/drawing/2014/main" id="{CC794BBF-0C07-438D-BADB-5555FA22BE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41938" y="1422400"/>
                <a:ext cx="2359025" cy="676275"/>
              </a:xfrm>
              <a:custGeom>
                <a:avLst/>
                <a:gdLst>
                  <a:gd name="T0" fmla="*/ 0 w 1705470"/>
                  <a:gd name="T1" fmla="*/ 674982 h 489902"/>
                  <a:gd name="T2" fmla="*/ 2357568 w 1705470"/>
                  <a:gd name="T3" fmla="*/ 674982 h 489902"/>
                  <a:gd name="T4" fmla="*/ 2357568 w 1705470"/>
                  <a:gd name="T5" fmla="*/ 0 h 489902"/>
                  <a:gd name="T6" fmla="*/ 0 w 1705470"/>
                  <a:gd name="T7" fmla="*/ 0 h 489902"/>
                  <a:gd name="T8" fmla="*/ 0 w 1705470"/>
                  <a:gd name="T9" fmla="*/ 674982 h 4899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05470" h="489902">
                    <a:moveTo>
                      <a:pt x="0" y="489902"/>
                    </a:moveTo>
                    <a:lnTo>
                      <a:pt x="1705470" y="489902"/>
                    </a:lnTo>
                    <a:lnTo>
                      <a:pt x="1705470" y="0"/>
                    </a:lnTo>
                    <a:lnTo>
                      <a:pt x="0" y="0"/>
                    </a:lnTo>
                    <a:lnTo>
                      <a:pt x="0" y="489902"/>
                    </a:lnTo>
                    <a:close/>
                  </a:path>
                </a:pathLst>
              </a:custGeom>
              <a:solidFill>
                <a:srgbClr val="B38B39"/>
              </a:solidFill>
              <a:ln>
                <a:noFill/>
              </a:ln>
            </p:spPr>
            <p:txBody>
              <a:bodyPr lIns="0" tIns="0" rIns="0" bIns="0"/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ID" sz="1631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613" name="object 283">
                <a:extLst>
                  <a:ext uri="{FF2B5EF4-FFF2-40B4-BE49-F238E27FC236}">
                    <a16:creationId xmlns="" xmlns:a16="http://schemas.microsoft.com/office/drawing/2014/main" id="{8B3087E7-B045-4182-B73F-E19BEA575A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0418" y="1422400"/>
                <a:ext cx="45719" cy="653261"/>
              </a:xfrm>
              <a:custGeom>
                <a:avLst/>
                <a:gdLst>
                  <a:gd name="T0" fmla="*/ 0 h 361721"/>
                  <a:gd name="T1" fmla="*/ 496565 h 361721"/>
                  <a:gd name="T2" fmla="*/ 0 60000 65536"/>
                  <a:gd name="T3" fmla="*/ 0 60000 65536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0" r="r" b="b"/>
                <a:pathLst>
                  <a:path h="361721">
                    <a:moveTo>
                      <a:pt x="0" y="0"/>
                    </a:moveTo>
                    <a:lnTo>
                      <a:pt x="0" y="361721"/>
                    </a:lnTo>
                  </a:path>
                </a:pathLst>
              </a:custGeom>
              <a:noFill/>
              <a:ln w="11188">
                <a:solidFill>
                  <a:srgbClr val="FDFDF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ID" sz="1631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614" name="object 33">
                <a:extLst>
                  <a:ext uri="{FF2B5EF4-FFF2-40B4-BE49-F238E27FC236}">
                    <a16:creationId xmlns="" xmlns:a16="http://schemas.microsoft.com/office/drawing/2014/main" id="{2270E058-56A7-4539-B396-B61490EDCFD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521325" y="1542256"/>
                <a:ext cx="255588" cy="4365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marL="127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marL="11506" defTabSz="828446" fontAlgn="base">
                  <a:lnSpc>
                    <a:spcPts val="3117"/>
                  </a:lnSpc>
                  <a:spcBef>
                    <a:spcPts val="157"/>
                  </a:spcBef>
                  <a:spcAft>
                    <a:spcPct val="0"/>
                  </a:spcAft>
                  <a:defRPr/>
                </a:pPr>
                <a:r>
                  <a:rPr lang="id-ID" altLang="en-US" sz="2899" b="1">
                    <a:solidFill>
                      <a:srgbClr val="FDFDFD"/>
                    </a:solidFill>
                    <a:latin typeface="Calibri"/>
                    <a:cs typeface="Times New Roman" panose="02020603050405020304" pitchFamily="18" charset="0"/>
                  </a:rPr>
                  <a:t>1</a:t>
                </a:r>
                <a:endParaRPr lang="en-US" altLang="en-US" sz="2899">
                  <a:solidFill>
                    <a:prstClr val="black"/>
                  </a:solidFill>
                  <a:latin typeface="Calibri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5" name="TextBox 614"/>
              <p:cNvSpPr txBox="1"/>
              <p:nvPr/>
            </p:nvSpPr>
            <p:spPr>
              <a:xfrm>
                <a:off x="5922283" y="1429330"/>
                <a:ext cx="1658937" cy="6558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d-ID" sz="1631" b="1" dirty="0">
                    <a:solidFill>
                      <a:prstClr val="white"/>
                    </a:solidFill>
                    <a:latin typeface="Calibri" panose="020F0502020204030204" pitchFamily="34" charset="0"/>
                  </a:rPr>
                  <a:t>Pembangunan</a:t>
                </a:r>
              </a:p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d-ID" sz="1631" b="1" dirty="0">
                    <a:solidFill>
                      <a:prstClr val="white"/>
                    </a:solidFill>
                    <a:latin typeface="Calibri" panose="020F0502020204030204" pitchFamily="34" charset="0"/>
                  </a:rPr>
                  <a:t>SDM</a:t>
                </a:r>
              </a:p>
            </p:txBody>
          </p:sp>
        </p:grpSp>
        <p:grpSp>
          <p:nvGrpSpPr>
            <p:cNvPr id="592" name="Group 591">
              <a:extLst>
                <a:ext uri="{FF2B5EF4-FFF2-40B4-BE49-F238E27FC236}">
                  <a16:creationId xmlns="" xmlns:a16="http://schemas.microsoft.com/office/drawing/2014/main" id="{2531E488-910D-4BCD-95DC-A8638271D723}"/>
                </a:ext>
              </a:extLst>
            </p:cNvPr>
            <p:cNvGrpSpPr/>
            <p:nvPr/>
          </p:nvGrpSpPr>
          <p:grpSpPr>
            <a:xfrm>
              <a:off x="5341938" y="2601685"/>
              <a:ext cx="2359025" cy="677862"/>
              <a:chOff x="5341938" y="2573338"/>
              <a:chExt cx="2359025" cy="677862"/>
            </a:xfrm>
          </p:grpSpPr>
          <p:sp>
            <p:nvSpPr>
              <p:cNvPr id="608" name="object 284">
                <a:extLst>
                  <a:ext uri="{FF2B5EF4-FFF2-40B4-BE49-F238E27FC236}">
                    <a16:creationId xmlns="" xmlns:a16="http://schemas.microsoft.com/office/drawing/2014/main" id="{084FBE33-E8E5-4131-BC9B-C6F250A9FE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41938" y="2573338"/>
                <a:ext cx="2359025" cy="677862"/>
              </a:xfrm>
              <a:custGeom>
                <a:avLst/>
                <a:gdLst>
                  <a:gd name="T0" fmla="*/ 0 w 1705470"/>
                  <a:gd name="T1" fmla="*/ 679373 h 489902"/>
                  <a:gd name="T2" fmla="*/ 2357568 w 1705470"/>
                  <a:gd name="T3" fmla="*/ 679373 h 489902"/>
                  <a:gd name="T4" fmla="*/ 2357568 w 1705470"/>
                  <a:gd name="T5" fmla="*/ 0 h 489902"/>
                  <a:gd name="T6" fmla="*/ 0 w 1705470"/>
                  <a:gd name="T7" fmla="*/ 0 h 489902"/>
                  <a:gd name="T8" fmla="*/ 0 w 1705470"/>
                  <a:gd name="T9" fmla="*/ 679373 h 4899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05470" h="489902">
                    <a:moveTo>
                      <a:pt x="0" y="489902"/>
                    </a:moveTo>
                    <a:lnTo>
                      <a:pt x="1705470" y="489902"/>
                    </a:lnTo>
                    <a:lnTo>
                      <a:pt x="1705470" y="0"/>
                    </a:lnTo>
                    <a:lnTo>
                      <a:pt x="0" y="0"/>
                    </a:lnTo>
                    <a:lnTo>
                      <a:pt x="0" y="489902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lIns="0" tIns="0" rIns="0" bIns="0"/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ID" sz="1631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609" name="object 283">
                <a:extLst>
                  <a:ext uri="{FF2B5EF4-FFF2-40B4-BE49-F238E27FC236}">
                    <a16:creationId xmlns="" xmlns:a16="http://schemas.microsoft.com/office/drawing/2014/main" id="{8B3087E7-B045-4182-B73F-E19BEA575A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0418" y="2573338"/>
                <a:ext cx="45719" cy="653261"/>
              </a:xfrm>
              <a:custGeom>
                <a:avLst/>
                <a:gdLst>
                  <a:gd name="T0" fmla="*/ 0 h 361721"/>
                  <a:gd name="T1" fmla="*/ 496565 h 361721"/>
                  <a:gd name="T2" fmla="*/ 0 60000 65536"/>
                  <a:gd name="T3" fmla="*/ 0 60000 65536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0" r="r" b="b"/>
                <a:pathLst>
                  <a:path h="361721">
                    <a:moveTo>
                      <a:pt x="0" y="0"/>
                    </a:moveTo>
                    <a:lnTo>
                      <a:pt x="0" y="361721"/>
                    </a:lnTo>
                  </a:path>
                </a:pathLst>
              </a:custGeom>
              <a:noFill/>
              <a:ln w="11188">
                <a:solidFill>
                  <a:srgbClr val="FDFDF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ID" sz="1631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610" name="object 33">
                <a:extLst>
                  <a:ext uri="{FF2B5EF4-FFF2-40B4-BE49-F238E27FC236}">
                    <a16:creationId xmlns="" xmlns:a16="http://schemas.microsoft.com/office/drawing/2014/main" id="{2270E058-56A7-4539-B396-B61490EDCFD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521325" y="2693988"/>
                <a:ext cx="255588" cy="4365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marL="127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marL="11506" defTabSz="828446" fontAlgn="base">
                  <a:lnSpc>
                    <a:spcPts val="3117"/>
                  </a:lnSpc>
                  <a:spcBef>
                    <a:spcPts val="157"/>
                  </a:spcBef>
                  <a:spcAft>
                    <a:spcPct val="0"/>
                  </a:spcAft>
                  <a:defRPr/>
                </a:pPr>
                <a:r>
                  <a:rPr lang="id-ID" altLang="en-US" sz="2899" b="1">
                    <a:solidFill>
                      <a:srgbClr val="FDFDFD"/>
                    </a:solidFill>
                    <a:latin typeface="Calibri"/>
                    <a:cs typeface="Times New Roman" panose="02020603050405020304" pitchFamily="18" charset="0"/>
                  </a:rPr>
                  <a:t>2</a:t>
                </a:r>
                <a:endParaRPr lang="en-US" altLang="en-US" sz="2899">
                  <a:solidFill>
                    <a:prstClr val="black"/>
                  </a:solidFill>
                  <a:latin typeface="Calibri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1" name="TextBox 610"/>
              <p:cNvSpPr txBox="1"/>
              <p:nvPr/>
            </p:nvSpPr>
            <p:spPr>
              <a:xfrm>
                <a:off x="5922283" y="2579948"/>
                <a:ext cx="1658937" cy="6558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d-ID" sz="1631" b="1" dirty="0">
                    <a:solidFill>
                      <a:prstClr val="white"/>
                    </a:solidFill>
                    <a:latin typeface="Calibri" panose="020F0502020204030204" pitchFamily="34" charset="0"/>
                  </a:rPr>
                  <a:t>Pembangunan</a:t>
                </a:r>
              </a:p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d-ID" sz="1631" b="1" dirty="0">
                    <a:solidFill>
                      <a:prstClr val="white"/>
                    </a:solidFill>
                    <a:latin typeface="Calibri" panose="020F0502020204030204" pitchFamily="34" charset="0"/>
                  </a:rPr>
                  <a:t>Infrastruktur</a:t>
                </a:r>
              </a:p>
            </p:txBody>
          </p:sp>
        </p:grpSp>
        <p:grpSp>
          <p:nvGrpSpPr>
            <p:cNvPr id="593" name="Group 592">
              <a:extLst>
                <a:ext uri="{FF2B5EF4-FFF2-40B4-BE49-F238E27FC236}">
                  <a16:creationId xmlns="" xmlns:a16="http://schemas.microsoft.com/office/drawing/2014/main" id="{00A13EC3-9F52-47DA-B956-580C5299A657}"/>
                </a:ext>
              </a:extLst>
            </p:cNvPr>
            <p:cNvGrpSpPr/>
            <p:nvPr/>
          </p:nvGrpSpPr>
          <p:grpSpPr>
            <a:xfrm>
              <a:off x="5341938" y="3782557"/>
              <a:ext cx="2383744" cy="680358"/>
              <a:chOff x="5341938" y="3705910"/>
              <a:chExt cx="2383744" cy="680358"/>
            </a:xfrm>
          </p:grpSpPr>
          <p:sp>
            <p:nvSpPr>
              <p:cNvPr id="604" name="object 286">
                <a:extLst>
                  <a:ext uri="{FF2B5EF4-FFF2-40B4-BE49-F238E27FC236}">
                    <a16:creationId xmlns="" xmlns:a16="http://schemas.microsoft.com/office/drawing/2014/main" id="{F8B26AFF-8C08-4E35-837C-A09F83AF21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41938" y="3709993"/>
                <a:ext cx="2359025" cy="676275"/>
              </a:xfrm>
              <a:custGeom>
                <a:avLst/>
                <a:gdLst>
                  <a:gd name="T0" fmla="*/ 0 w 1705470"/>
                  <a:gd name="T1" fmla="*/ 674982 h 489902"/>
                  <a:gd name="T2" fmla="*/ 2357568 w 1705470"/>
                  <a:gd name="T3" fmla="*/ 674982 h 489902"/>
                  <a:gd name="T4" fmla="*/ 2357568 w 1705470"/>
                  <a:gd name="T5" fmla="*/ 0 h 489902"/>
                  <a:gd name="T6" fmla="*/ 0 w 1705470"/>
                  <a:gd name="T7" fmla="*/ 0 h 489902"/>
                  <a:gd name="T8" fmla="*/ 0 w 1705470"/>
                  <a:gd name="T9" fmla="*/ 674982 h 4899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05470" h="489902">
                    <a:moveTo>
                      <a:pt x="0" y="489902"/>
                    </a:moveTo>
                    <a:lnTo>
                      <a:pt x="1705470" y="489902"/>
                    </a:lnTo>
                    <a:lnTo>
                      <a:pt x="1705470" y="0"/>
                    </a:lnTo>
                    <a:lnTo>
                      <a:pt x="0" y="0"/>
                    </a:lnTo>
                    <a:lnTo>
                      <a:pt x="0" y="489902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lIns="0" tIns="0" rIns="0" bIns="0"/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ID" sz="1631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605" name="object 287">
                <a:extLst>
                  <a:ext uri="{FF2B5EF4-FFF2-40B4-BE49-F238E27FC236}">
                    <a16:creationId xmlns="" xmlns:a16="http://schemas.microsoft.com/office/drawing/2014/main" id="{A358C8AF-69A2-402D-97E8-30E99CD60F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0418" y="3709993"/>
                <a:ext cx="45719" cy="676275"/>
              </a:xfrm>
              <a:custGeom>
                <a:avLst/>
                <a:gdLst>
                  <a:gd name="T0" fmla="*/ 0 h 361721"/>
                  <a:gd name="T1" fmla="*/ 500951 h 361721"/>
                  <a:gd name="T2" fmla="*/ 0 60000 65536"/>
                  <a:gd name="T3" fmla="*/ 0 60000 65536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0" r="r" b="b"/>
                <a:pathLst>
                  <a:path h="361721">
                    <a:moveTo>
                      <a:pt x="0" y="0"/>
                    </a:moveTo>
                    <a:lnTo>
                      <a:pt x="0" y="361721"/>
                    </a:lnTo>
                  </a:path>
                </a:pathLst>
              </a:custGeom>
              <a:noFill/>
              <a:ln w="11188">
                <a:solidFill>
                  <a:srgbClr val="FDFDF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ID" sz="1631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606" name="object 33">
                <a:extLst>
                  <a:ext uri="{FF2B5EF4-FFF2-40B4-BE49-F238E27FC236}">
                    <a16:creationId xmlns="" xmlns:a16="http://schemas.microsoft.com/office/drawing/2014/main" id="{2270E058-56A7-4539-B396-B61490EDCFD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521325" y="3829849"/>
                <a:ext cx="255588" cy="4365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marL="127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marL="11506" defTabSz="828446" fontAlgn="base">
                  <a:lnSpc>
                    <a:spcPts val="3117"/>
                  </a:lnSpc>
                  <a:spcBef>
                    <a:spcPts val="157"/>
                  </a:spcBef>
                  <a:spcAft>
                    <a:spcPct val="0"/>
                  </a:spcAft>
                  <a:defRPr/>
                </a:pPr>
                <a:r>
                  <a:rPr lang="id-ID" altLang="en-US" sz="2899" b="1">
                    <a:solidFill>
                      <a:srgbClr val="FDFDFD"/>
                    </a:solidFill>
                    <a:latin typeface="Calibri"/>
                    <a:cs typeface="Times New Roman" panose="02020603050405020304" pitchFamily="18" charset="0"/>
                  </a:rPr>
                  <a:t>3</a:t>
                </a:r>
                <a:endParaRPr lang="en-US" altLang="en-US" sz="2899">
                  <a:solidFill>
                    <a:prstClr val="black"/>
                  </a:solidFill>
                  <a:latin typeface="Calibri"/>
                  <a:cs typeface="Times New Roman" panose="02020603050405020304" pitchFamily="18" charset="0"/>
                </a:endParaRPr>
              </a:p>
            </p:txBody>
          </p:sp>
          <p:sp>
            <p:nvSpPr>
              <p:cNvPr id="607" name="TextBox 606"/>
              <p:cNvSpPr txBox="1"/>
              <p:nvPr/>
            </p:nvSpPr>
            <p:spPr>
              <a:xfrm>
                <a:off x="5922283" y="3705910"/>
                <a:ext cx="1803399" cy="6558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d-ID" sz="1631" b="1">
                    <a:solidFill>
                      <a:prstClr val="white"/>
                    </a:solidFill>
                    <a:latin typeface="Calibri" panose="020F0502020204030204" pitchFamily="34" charset="0"/>
                  </a:rPr>
                  <a:t>Penyederhanaan Regulasi</a:t>
                </a:r>
              </a:p>
            </p:txBody>
          </p:sp>
        </p:grpSp>
        <p:grpSp>
          <p:nvGrpSpPr>
            <p:cNvPr id="594" name="Group 593">
              <a:extLst>
                <a:ext uri="{FF2B5EF4-FFF2-40B4-BE49-F238E27FC236}">
                  <a16:creationId xmlns="" xmlns:a16="http://schemas.microsoft.com/office/drawing/2014/main" id="{00759358-312E-4467-9524-7ECA6A4E3AE1}"/>
                </a:ext>
              </a:extLst>
            </p:cNvPr>
            <p:cNvGrpSpPr/>
            <p:nvPr/>
          </p:nvGrpSpPr>
          <p:grpSpPr>
            <a:xfrm>
              <a:off x="5341938" y="6165847"/>
              <a:ext cx="2383744" cy="697710"/>
              <a:chOff x="5341938" y="6165847"/>
              <a:chExt cx="2383744" cy="697710"/>
            </a:xfrm>
          </p:grpSpPr>
          <p:sp>
            <p:nvSpPr>
              <p:cNvPr id="600" name="object 290">
                <a:extLst>
                  <a:ext uri="{FF2B5EF4-FFF2-40B4-BE49-F238E27FC236}">
                    <a16:creationId xmlns="" xmlns:a16="http://schemas.microsoft.com/office/drawing/2014/main" id="{862FAD08-B2AA-4C72-8C0E-2FC4145503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41938" y="6184901"/>
                <a:ext cx="2359025" cy="677863"/>
              </a:xfrm>
              <a:custGeom>
                <a:avLst/>
                <a:gdLst>
                  <a:gd name="T0" fmla="*/ 0 w 1705470"/>
                  <a:gd name="T1" fmla="*/ 679370 h 489902"/>
                  <a:gd name="T2" fmla="*/ 2357568 w 1705470"/>
                  <a:gd name="T3" fmla="*/ 679370 h 489902"/>
                  <a:gd name="T4" fmla="*/ 2357568 w 1705470"/>
                  <a:gd name="T5" fmla="*/ 0 h 489902"/>
                  <a:gd name="T6" fmla="*/ 0 w 1705470"/>
                  <a:gd name="T7" fmla="*/ 0 h 489902"/>
                  <a:gd name="T8" fmla="*/ 0 w 1705470"/>
                  <a:gd name="T9" fmla="*/ 679370 h 4899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05470" h="489902">
                    <a:moveTo>
                      <a:pt x="0" y="489902"/>
                    </a:moveTo>
                    <a:lnTo>
                      <a:pt x="1705470" y="489902"/>
                    </a:lnTo>
                    <a:lnTo>
                      <a:pt x="1705470" y="0"/>
                    </a:lnTo>
                    <a:lnTo>
                      <a:pt x="0" y="0"/>
                    </a:lnTo>
                    <a:lnTo>
                      <a:pt x="0" y="489902"/>
                    </a:lnTo>
                    <a:close/>
                  </a:path>
                </a:pathLst>
              </a:custGeom>
              <a:solidFill>
                <a:srgbClr val="B665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ID" sz="1631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601" name="object 33">
                <a:extLst>
                  <a:ext uri="{FF2B5EF4-FFF2-40B4-BE49-F238E27FC236}">
                    <a16:creationId xmlns="" xmlns:a16="http://schemas.microsoft.com/office/drawing/2014/main" id="{2270E058-56A7-4539-B396-B61490EDCFD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521325" y="6305551"/>
                <a:ext cx="255588" cy="4365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marL="127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marL="11506" defTabSz="828446" fontAlgn="base">
                  <a:lnSpc>
                    <a:spcPts val="3117"/>
                  </a:lnSpc>
                  <a:spcBef>
                    <a:spcPts val="157"/>
                  </a:spcBef>
                  <a:spcAft>
                    <a:spcPct val="0"/>
                  </a:spcAft>
                  <a:defRPr/>
                </a:pPr>
                <a:r>
                  <a:rPr lang="id-ID" altLang="en-US" sz="2899" b="1">
                    <a:solidFill>
                      <a:srgbClr val="FDFDFD"/>
                    </a:solidFill>
                    <a:latin typeface="Calibri"/>
                    <a:cs typeface="Times New Roman" panose="02020603050405020304" pitchFamily="18" charset="0"/>
                  </a:rPr>
                  <a:t>5</a:t>
                </a:r>
                <a:endParaRPr lang="en-US" altLang="en-US" sz="2899">
                  <a:solidFill>
                    <a:prstClr val="black"/>
                  </a:solidFill>
                  <a:latin typeface="Calibri"/>
                  <a:cs typeface="Times New Roman" panose="02020603050405020304" pitchFamily="18" charset="0"/>
                </a:endParaRPr>
              </a:p>
            </p:txBody>
          </p:sp>
          <p:sp>
            <p:nvSpPr>
              <p:cNvPr id="602" name="TextBox 601"/>
              <p:cNvSpPr txBox="1"/>
              <p:nvPr/>
            </p:nvSpPr>
            <p:spPr>
              <a:xfrm>
                <a:off x="5922283" y="6203840"/>
                <a:ext cx="1803399" cy="6558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d-ID" sz="1631" b="1">
                    <a:solidFill>
                      <a:prstClr val="white"/>
                    </a:solidFill>
                    <a:latin typeface="Calibri" panose="020F0502020204030204" pitchFamily="34" charset="0"/>
                  </a:rPr>
                  <a:t>Transformasi</a:t>
                </a:r>
              </a:p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d-ID" sz="1631" b="1">
                    <a:solidFill>
                      <a:prstClr val="white"/>
                    </a:solidFill>
                    <a:latin typeface="Calibri" panose="020F0502020204030204" pitchFamily="34" charset="0"/>
                  </a:rPr>
                  <a:t>Ekonomi</a:t>
                </a:r>
              </a:p>
            </p:txBody>
          </p:sp>
          <p:sp>
            <p:nvSpPr>
              <p:cNvPr id="603" name="object 287">
                <a:extLst>
                  <a:ext uri="{FF2B5EF4-FFF2-40B4-BE49-F238E27FC236}">
                    <a16:creationId xmlns="" xmlns:a16="http://schemas.microsoft.com/office/drawing/2014/main" id="{BDA324AC-2EA2-4794-84C3-89A6FA3C46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2006" y="6165847"/>
                <a:ext cx="47481" cy="697710"/>
              </a:xfrm>
              <a:custGeom>
                <a:avLst/>
                <a:gdLst>
                  <a:gd name="T0" fmla="*/ 0 h 361721"/>
                  <a:gd name="T1" fmla="*/ 500951 h 361721"/>
                  <a:gd name="T2" fmla="*/ 0 60000 65536"/>
                  <a:gd name="T3" fmla="*/ 0 60000 65536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0" r="r" b="b"/>
                <a:pathLst>
                  <a:path h="361721">
                    <a:moveTo>
                      <a:pt x="0" y="0"/>
                    </a:moveTo>
                    <a:lnTo>
                      <a:pt x="0" y="361721"/>
                    </a:lnTo>
                  </a:path>
                </a:pathLst>
              </a:custGeom>
              <a:noFill/>
              <a:ln w="11188">
                <a:solidFill>
                  <a:srgbClr val="FDFDF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ID" sz="1631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595" name="Group 594">
              <a:extLst>
                <a:ext uri="{FF2B5EF4-FFF2-40B4-BE49-F238E27FC236}">
                  <a16:creationId xmlns="" xmlns:a16="http://schemas.microsoft.com/office/drawing/2014/main" id="{667CDD67-5AA7-4B48-8C7C-CEFF1A369A0F}"/>
                </a:ext>
              </a:extLst>
            </p:cNvPr>
            <p:cNvGrpSpPr/>
            <p:nvPr/>
          </p:nvGrpSpPr>
          <p:grpSpPr>
            <a:xfrm>
              <a:off x="5341938" y="4965925"/>
              <a:ext cx="2383744" cy="696914"/>
              <a:chOff x="5341938" y="4927600"/>
              <a:chExt cx="2383744" cy="696914"/>
            </a:xfrm>
          </p:grpSpPr>
          <p:sp>
            <p:nvSpPr>
              <p:cNvPr id="596" name="object 288">
                <a:extLst>
                  <a:ext uri="{FF2B5EF4-FFF2-40B4-BE49-F238E27FC236}">
                    <a16:creationId xmlns="" xmlns:a16="http://schemas.microsoft.com/office/drawing/2014/main" id="{8A792617-183E-43FD-8C88-BAF1699E6D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41938" y="4946651"/>
                <a:ext cx="2359025" cy="677863"/>
              </a:xfrm>
              <a:custGeom>
                <a:avLst/>
                <a:gdLst>
                  <a:gd name="T0" fmla="*/ 0 w 1705470"/>
                  <a:gd name="T1" fmla="*/ 679370 h 489902"/>
                  <a:gd name="T2" fmla="*/ 2357568 w 1705470"/>
                  <a:gd name="T3" fmla="*/ 679370 h 489902"/>
                  <a:gd name="T4" fmla="*/ 2357568 w 1705470"/>
                  <a:gd name="T5" fmla="*/ 0 h 489902"/>
                  <a:gd name="T6" fmla="*/ 0 w 1705470"/>
                  <a:gd name="T7" fmla="*/ 0 h 489902"/>
                  <a:gd name="T8" fmla="*/ 0 w 1705470"/>
                  <a:gd name="T9" fmla="*/ 679370 h 4899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05470" h="489902">
                    <a:moveTo>
                      <a:pt x="0" y="489902"/>
                    </a:moveTo>
                    <a:lnTo>
                      <a:pt x="1705470" y="489902"/>
                    </a:lnTo>
                    <a:lnTo>
                      <a:pt x="1705470" y="0"/>
                    </a:lnTo>
                    <a:lnTo>
                      <a:pt x="0" y="0"/>
                    </a:lnTo>
                    <a:lnTo>
                      <a:pt x="0" y="489902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lIns="0" tIns="0" rIns="0" bIns="0"/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ID" sz="1631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597" name="object 33">
                <a:extLst>
                  <a:ext uri="{FF2B5EF4-FFF2-40B4-BE49-F238E27FC236}">
                    <a16:creationId xmlns="" xmlns:a16="http://schemas.microsoft.com/office/drawing/2014/main" id="{2270E058-56A7-4539-B396-B61490EDCFD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521325" y="5067301"/>
                <a:ext cx="255588" cy="4365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marL="127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marL="11506" defTabSz="828446" fontAlgn="base">
                  <a:lnSpc>
                    <a:spcPts val="3117"/>
                  </a:lnSpc>
                  <a:spcBef>
                    <a:spcPts val="157"/>
                  </a:spcBef>
                  <a:spcAft>
                    <a:spcPct val="0"/>
                  </a:spcAft>
                  <a:defRPr/>
                </a:pPr>
                <a:r>
                  <a:rPr lang="en-US" altLang="en-US" sz="2899" b="1">
                    <a:solidFill>
                      <a:srgbClr val="FDFDFD"/>
                    </a:solidFill>
                    <a:latin typeface="Calibri"/>
                    <a:cs typeface="Times New Roman" panose="02020603050405020304" pitchFamily="18" charset="0"/>
                  </a:rPr>
                  <a:t>4</a:t>
                </a:r>
                <a:endParaRPr lang="en-US" altLang="en-US" sz="2899">
                  <a:solidFill>
                    <a:prstClr val="black"/>
                  </a:solidFill>
                  <a:latin typeface="Calibri"/>
                  <a:cs typeface="Times New Roman" panose="02020603050405020304" pitchFamily="18" charset="0"/>
                </a:endParaRPr>
              </a:p>
            </p:txBody>
          </p:sp>
          <p:sp>
            <p:nvSpPr>
              <p:cNvPr id="598" name="TextBox 597"/>
              <p:cNvSpPr txBox="1"/>
              <p:nvPr/>
            </p:nvSpPr>
            <p:spPr>
              <a:xfrm>
                <a:off x="5922283" y="4946651"/>
                <a:ext cx="1803399" cy="6558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d-ID" sz="1631" b="1">
                    <a:solidFill>
                      <a:prstClr val="white"/>
                    </a:solidFill>
                    <a:latin typeface="Calibri" panose="020F0502020204030204" pitchFamily="34" charset="0"/>
                  </a:rPr>
                  <a:t>Penyederhanaan Birokrasi</a:t>
                </a:r>
              </a:p>
            </p:txBody>
          </p:sp>
          <p:sp>
            <p:nvSpPr>
              <p:cNvPr id="599" name="object 283">
                <a:extLst>
                  <a:ext uri="{FF2B5EF4-FFF2-40B4-BE49-F238E27FC236}">
                    <a16:creationId xmlns="" xmlns:a16="http://schemas.microsoft.com/office/drawing/2014/main" id="{B6D56F6A-E9F3-43B3-86AC-1DA1F8E779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2006" y="4927600"/>
                <a:ext cx="52201" cy="696914"/>
              </a:xfrm>
              <a:custGeom>
                <a:avLst/>
                <a:gdLst>
                  <a:gd name="T0" fmla="*/ 0 h 361721"/>
                  <a:gd name="T1" fmla="*/ 496565 h 361721"/>
                  <a:gd name="T2" fmla="*/ 0 60000 65536"/>
                  <a:gd name="T3" fmla="*/ 0 60000 65536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0" r="r" b="b"/>
                <a:pathLst>
                  <a:path h="361721">
                    <a:moveTo>
                      <a:pt x="0" y="0"/>
                    </a:moveTo>
                    <a:lnTo>
                      <a:pt x="0" y="361721"/>
                    </a:lnTo>
                  </a:path>
                </a:pathLst>
              </a:custGeom>
              <a:noFill/>
              <a:ln w="11188">
                <a:solidFill>
                  <a:srgbClr val="FDFDF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ID" sz="1631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</p:grpSp>
      </p:grpSp>
      <p:sp>
        <p:nvSpPr>
          <p:cNvPr id="616" name="object 292">
            <a:extLst>
              <a:ext uri="{FF2B5EF4-FFF2-40B4-BE49-F238E27FC236}">
                <a16:creationId xmlns="" xmlns:a16="http://schemas.microsoft.com/office/drawing/2014/main" id="{C3D6D56A-B1FF-4A9B-8FD4-7EDB8ED857F3}"/>
              </a:ext>
            </a:extLst>
          </p:cNvPr>
          <p:cNvSpPr>
            <a:spLocks/>
          </p:cNvSpPr>
          <p:nvPr/>
        </p:nvSpPr>
        <p:spPr bwMode="auto">
          <a:xfrm>
            <a:off x="4274145" y="3542309"/>
            <a:ext cx="389790" cy="529309"/>
          </a:xfrm>
          <a:custGeom>
            <a:avLst/>
            <a:gdLst>
              <a:gd name="T0" fmla="*/ 0 w 311288"/>
              <a:gd name="T1" fmla="*/ 148868 h 421765"/>
              <a:gd name="T2" fmla="*/ 0 w 311288"/>
              <a:gd name="T3" fmla="*/ 435589 h 421765"/>
              <a:gd name="T4" fmla="*/ 821 w 311288"/>
              <a:gd name="T5" fmla="*/ 465226 h 421765"/>
              <a:gd name="T6" fmla="*/ 6571 w 311288"/>
              <a:gd name="T7" fmla="*/ 479721 h 421765"/>
              <a:gd name="T8" fmla="*/ 22179 w 311288"/>
              <a:gd name="T9" fmla="*/ 484493 h 421765"/>
              <a:gd name="T10" fmla="*/ 44912 w 311288"/>
              <a:gd name="T11" fmla="*/ 484946 h 421765"/>
              <a:gd name="T12" fmla="*/ 164939 w 311288"/>
              <a:gd name="T13" fmla="*/ 484946 h 421765"/>
              <a:gd name="T14" fmla="*/ 164939 w 311288"/>
              <a:gd name="T15" fmla="*/ 545977 h 421765"/>
              <a:gd name="T16" fmla="*/ 165174 w 311288"/>
              <a:gd name="T17" fmla="*/ 569352 h 421765"/>
              <a:gd name="T18" fmla="*/ 166822 w 311288"/>
              <a:gd name="T19" fmla="*/ 582073 h 421765"/>
              <a:gd name="T20" fmla="*/ 171296 w 311288"/>
              <a:gd name="T21" fmla="*/ 584780 h 421765"/>
              <a:gd name="T22" fmla="*/ 180006 w 311288"/>
              <a:gd name="T23" fmla="*/ 578114 h 421765"/>
              <a:gd name="T24" fmla="*/ 194368 w 311288"/>
              <a:gd name="T25" fmla="*/ 562712 h 421765"/>
              <a:gd name="T26" fmla="*/ 406787 w 311288"/>
              <a:gd name="T27" fmla="*/ 327278 h 421765"/>
              <a:gd name="T28" fmla="*/ 421164 w 311288"/>
              <a:gd name="T29" fmla="*/ 310887 h 421765"/>
              <a:gd name="T30" fmla="*/ 430179 w 311288"/>
              <a:gd name="T31" fmla="*/ 289124 h 421765"/>
              <a:gd name="T32" fmla="*/ 424816 w 311288"/>
              <a:gd name="T33" fmla="*/ 278321 h 421765"/>
              <a:gd name="T34" fmla="*/ 406787 w 311288"/>
              <a:gd name="T35" fmla="*/ 257179 h 421765"/>
              <a:gd name="T36" fmla="*/ 196566 w 311288"/>
              <a:gd name="T37" fmla="*/ 24181 h 421765"/>
              <a:gd name="T38" fmla="*/ 181422 w 311288"/>
              <a:gd name="T39" fmla="*/ 7762 h 421765"/>
              <a:gd name="T40" fmla="*/ 172101 w 311288"/>
              <a:gd name="T41" fmla="*/ 0 h 421765"/>
              <a:gd name="T42" fmla="*/ 167187 w 311288"/>
              <a:gd name="T43" fmla="*/ 1534 h 421765"/>
              <a:gd name="T44" fmla="*/ 165271 w 311288"/>
              <a:gd name="T45" fmla="*/ 13005 h 421765"/>
              <a:gd name="T46" fmla="*/ 164939 w 311288"/>
              <a:gd name="T47" fmla="*/ 35050 h 421765"/>
              <a:gd name="T48" fmla="*/ 164939 w 311288"/>
              <a:gd name="T49" fmla="*/ 99511 h 421765"/>
              <a:gd name="T50" fmla="*/ 44912 w 311288"/>
              <a:gd name="T51" fmla="*/ 99511 h 421765"/>
              <a:gd name="T52" fmla="*/ 17943 w 311288"/>
              <a:gd name="T53" fmla="*/ 100414 h 421765"/>
              <a:gd name="T54" fmla="*/ 4753 w 311288"/>
              <a:gd name="T55" fmla="*/ 106733 h 421765"/>
              <a:gd name="T56" fmla="*/ 413 w 311288"/>
              <a:gd name="T57" fmla="*/ 123884 h 421765"/>
              <a:gd name="T58" fmla="*/ 0 w 311288"/>
              <a:gd name="T59" fmla="*/ 148868 h 421765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311288" h="421765">
                <a:moveTo>
                  <a:pt x="0" y="107369"/>
                </a:moveTo>
                <a:lnTo>
                  <a:pt x="0" y="314163"/>
                </a:lnTo>
                <a:lnTo>
                  <a:pt x="594" y="335538"/>
                </a:lnTo>
                <a:lnTo>
                  <a:pt x="4755" y="345993"/>
                </a:lnTo>
                <a:lnTo>
                  <a:pt x="16049" y="349434"/>
                </a:lnTo>
                <a:lnTo>
                  <a:pt x="32499" y="349761"/>
                </a:lnTo>
                <a:lnTo>
                  <a:pt x="119354" y="349761"/>
                </a:lnTo>
                <a:lnTo>
                  <a:pt x="119354" y="393779"/>
                </a:lnTo>
                <a:lnTo>
                  <a:pt x="119524" y="410637"/>
                </a:lnTo>
                <a:lnTo>
                  <a:pt x="120717" y="419812"/>
                </a:lnTo>
                <a:lnTo>
                  <a:pt x="123954" y="421765"/>
                </a:lnTo>
                <a:lnTo>
                  <a:pt x="130257" y="416957"/>
                </a:lnTo>
                <a:lnTo>
                  <a:pt x="140649" y="405848"/>
                </a:lnTo>
                <a:lnTo>
                  <a:pt x="294360" y="236045"/>
                </a:lnTo>
                <a:lnTo>
                  <a:pt x="304764" y="224223"/>
                </a:lnTo>
                <a:lnTo>
                  <a:pt x="311288" y="208527"/>
                </a:lnTo>
                <a:lnTo>
                  <a:pt x="307407" y="200735"/>
                </a:lnTo>
                <a:lnTo>
                  <a:pt x="294360" y="185487"/>
                </a:lnTo>
                <a:lnTo>
                  <a:pt x="142240" y="17440"/>
                </a:lnTo>
                <a:lnTo>
                  <a:pt x="131281" y="5598"/>
                </a:lnTo>
                <a:lnTo>
                  <a:pt x="124536" y="0"/>
                </a:lnTo>
                <a:lnTo>
                  <a:pt x="120981" y="1107"/>
                </a:lnTo>
                <a:lnTo>
                  <a:pt x="119594" y="9380"/>
                </a:lnTo>
                <a:lnTo>
                  <a:pt x="119354" y="25279"/>
                </a:lnTo>
                <a:lnTo>
                  <a:pt x="119354" y="71771"/>
                </a:lnTo>
                <a:lnTo>
                  <a:pt x="32499" y="71771"/>
                </a:lnTo>
                <a:lnTo>
                  <a:pt x="12984" y="72422"/>
                </a:lnTo>
                <a:lnTo>
                  <a:pt x="3440" y="76980"/>
                </a:lnTo>
                <a:lnTo>
                  <a:pt x="299" y="89350"/>
                </a:lnTo>
                <a:lnTo>
                  <a:pt x="0" y="107369"/>
                </a:lnTo>
                <a:close/>
              </a:path>
            </a:pathLst>
          </a:custGeom>
          <a:solidFill>
            <a:srgbClr val="D1D2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828446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ID" sz="1631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617" name="object 241">
            <a:extLst>
              <a:ext uri="{FF2B5EF4-FFF2-40B4-BE49-F238E27FC236}">
                <a16:creationId xmlns="" xmlns:a16="http://schemas.microsoft.com/office/drawing/2014/main" id="{A44150A8-20FB-48D7-9FBA-08262DD68CE6}"/>
              </a:ext>
            </a:extLst>
          </p:cNvPr>
          <p:cNvSpPr>
            <a:spLocks/>
          </p:cNvSpPr>
          <p:nvPr/>
        </p:nvSpPr>
        <p:spPr bwMode="auto">
          <a:xfrm>
            <a:off x="8486855" y="1430094"/>
            <a:ext cx="0" cy="5381879"/>
          </a:xfrm>
          <a:custGeom>
            <a:avLst/>
            <a:gdLst>
              <a:gd name="T0" fmla="*/ 0 h 532041"/>
              <a:gd name="T1" fmla="*/ 739662 h 532041"/>
              <a:gd name="T2" fmla="*/ 0 60000 65536"/>
              <a:gd name="T3" fmla="*/ 0 60000 65536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0" r="r" b="b"/>
            <a:pathLst>
              <a:path h="532041">
                <a:moveTo>
                  <a:pt x="0" y="0"/>
                </a:moveTo>
                <a:lnTo>
                  <a:pt x="0" y="532041"/>
                </a:lnTo>
              </a:path>
            </a:pathLst>
          </a:custGeom>
          <a:noFill/>
          <a:ln w="22390">
            <a:solidFill>
              <a:srgbClr val="FDFDF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defTabSz="828446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ID" sz="1631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="" xmlns:a16="http://schemas.microsoft.com/office/drawing/2014/main" id="{A3287637-6894-425E-8E44-F0394F9DED3E}"/>
              </a:ext>
            </a:extLst>
          </p:cNvPr>
          <p:cNvGrpSpPr/>
          <p:nvPr/>
        </p:nvGrpSpPr>
        <p:grpSpPr>
          <a:xfrm>
            <a:off x="7453801" y="1422006"/>
            <a:ext cx="4506961" cy="5346410"/>
            <a:chOff x="8226435" y="1569474"/>
            <a:chExt cx="4974349" cy="5900852"/>
          </a:xfrm>
        </p:grpSpPr>
        <p:grpSp>
          <p:nvGrpSpPr>
            <p:cNvPr id="13" name="Group 12">
              <a:extLst>
                <a:ext uri="{FF2B5EF4-FFF2-40B4-BE49-F238E27FC236}">
                  <a16:creationId xmlns="" xmlns:a16="http://schemas.microsoft.com/office/drawing/2014/main" id="{8CA5163D-9E2F-4F6C-990C-8CFF05235B88}"/>
                </a:ext>
              </a:extLst>
            </p:cNvPr>
            <p:cNvGrpSpPr/>
            <p:nvPr/>
          </p:nvGrpSpPr>
          <p:grpSpPr>
            <a:xfrm>
              <a:off x="8226435" y="1569474"/>
              <a:ext cx="4974349" cy="831140"/>
              <a:chOff x="8226435" y="1569474"/>
              <a:chExt cx="4974349" cy="831140"/>
            </a:xfrm>
          </p:grpSpPr>
          <p:sp>
            <p:nvSpPr>
              <p:cNvPr id="407" name="object 240">
                <a:extLst>
                  <a:ext uri="{FF2B5EF4-FFF2-40B4-BE49-F238E27FC236}">
                    <a16:creationId xmlns="" xmlns:a16="http://schemas.microsoft.com/office/drawing/2014/main" id="{0928D03A-8B2F-4E40-89D8-269BD198E3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26435" y="1574350"/>
                <a:ext cx="4825979" cy="792000"/>
              </a:xfrm>
              <a:custGeom>
                <a:avLst/>
                <a:gdLst>
                  <a:gd name="T0" fmla="*/ 0 w 3278149"/>
                  <a:gd name="T1" fmla="*/ 1043589 h 756805"/>
                  <a:gd name="T2" fmla="*/ 4534308 w 3278149"/>
                  <a:gd name="T3" fmla="*/ 1043589 h 756805"/>
                  <a:gd name="T4" fmla="*/ 4534308 w 3278149"/>
                  <a:gd name="T5" fmla="*/ 0 h 756805"/>
                  <a:gd name="T6" fmla="*/ 0 w 3278149"/>
                  <a:gd name="T7" fmla="*/ 0 h 756805"/>
                  <a:gd name="T8" fmla="*/ 0 w 3278149"/>
                  <a:gd name="T9" fmla="*/ 1043589 h 75680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278149" h="756805">
                    <a:moveTo>
                      <a:pt x="0" y="756805"/>
                    </a:moveTo>
                    <a:lnTo>
                      <a:pt x="3278149" y="756805"/>
                    </a:lnTo>
                    <a:lnTo>
                      <a:pt x="3278149" y="0"/>
                    </a:lnTo>
                    <a:lnTo>
                      <a:pt x="0" y="0"/>
                    </a:lnTo>
                    <a:lnTo>
                      <a:pt x="0" y="756805"/>
                    </a:lnTo>
                    <a:close/>
                  </a:path>
                </a:pathLst>
              </a:custGeom>
              <a:solidFill>
                <a:srgbClr val="E9D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ID" sz="1631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408" name="Group 407">
                <a:extLst>
                  <a:ext uri="{FF2B5EF4-FFF2-40B4-BE49-F238E27FC236}">
                    <a16:creationId xmlns="" xmlns:a16="http://schemas.microsoft.com/office/drawing/2014/main" id="{BFE77C08-C988-4294-B50C-A68CF572E62E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8377188" y="1695714"/>
                <a:ext cx="798763" cy="576000"/>
                <a:chOff x="8596313" y="1365439"/>
                <a:chExt cx="796925" cy="574675"/>
              </a:xfrm>
            </p:grpSpPr>
            <p:sp>
              <p:nvSpPr>
                <p:cNvPr id="409" name="object 242">
                  <a:extLst>
                    <a:ext uri="{FF2B5EF4-FFF2-40B4-BE49-F238E27FC236}">
                      <a16:creationId xmlns="" xmlns:a16="http://schemas.microsoft.com/office/drawing/2014/main" id="{DAA9661D-1828-4831-94E3-072A97536E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96313" y="1471806"/>
                  <a:ext cx="311150" cy="149225"/>
                </a:xfrm>
                <a:custGeom>
                  <a:avLst/>
                  <a:gdLst>
                    <a:gd name="T0" fmla="*/ 310506 w 226364"/>
                    <a:gd name="T1" fmla="*/ 75027 h 107416"/>
                    <a:gd name="T2" fmla="*/ 308419 w 226364"/>
                    <a:gd name="T3" fmla="*/ 62696 h 107416"/>
                    <a:gd name="T4" fmla="*/ 302379 w 226364"/>
                    <a:gd name="T5" fmla="*/ 51010 h 107416"/>
                    <a:gd name="T6" fmla="*/ 292719 w 226364"/>
                    <a:gd name="T7" fmla="*/ 40128 h 107416"/>
                    <a:gd name="T8" fmla="*/ 279771 w 226364"/>
                    <a:gd name="T9" fmla="*/ 30212 h 107416"/>
                    <a:gd name="T10" fmla="*/ 263870 w 226364"/>
                    <a:gd name="T11" fmla="*/ 21422 h 107416"/>
                    <a:gd name="T12" fmla="*/ 245348 w 226364"/>
                    <a:gd name="T13" fmla="*/ 13921 h 107416"/>
                    <a:gd name="T14" fmla="*/ 224538 w 226364"/>
                    <a:gd name="T15" fmla="*/ 7869 h 107416"/>
                    <a:gd name="T16" fmla="*/ 201773 w 226364"/>
                    <a:gd name="T17" fmla="*/ 3426 h 107416"/>
                    <a:gd name="T18" fmla="*/ 177386 w 226364"/>
                    <a:gd name="T19" fmla="*/ 756 h 107416"/>
                    <a:gd name="T20" fmla="*/ 155253 w 226364"/>
                    <a:gd name="T21" fmla="*/ 0 h 107416"/>
                    <a:gd name="T22" fmla="*/ 129733 w 226364"/>
                    <a:gd name="T23" fmla="*/ 1009 h 107416"/>
                    <a:gd name="T24" fmla="*/ 105545 w 226364"/>
                    <a:gd name="T25" fmla="*/ 3928 h 107416"/>
                    <a:gd name="T26" fmla="*/ 83026 w 226364"/>
                    <a:gd name="T27" fmla="*/ 8599 h 107416"/>
                    <a:gd name="T28" fmla="*/ 62506 w 226364"/>
                    <a:gd name="T29" fmla="*/ 14855 h 107416"/>
                    <a:gd name="T30" fmla="*/ 44320 w 226364"/>
                    <a:gd name="T31" fmla="*/ 22541 h 107416"/>
                    <a:gd name="T32" fmla="*/ 28799 w 226364"/>
                    <a:gd name="T33" fmla="*/ 31493 h 107416"/>
                    <a:gd name="T34" fmla="*/ 16278 w 226364"/>
                    <a:gd name="T35" fmla="*/ 41550 h 107416"/>
                    <a:gd name="T36" fmla="*/ 7090 w 226364"/>
                    <a:gd name="T37" fmla="*/ 52550 h 107416"/>
                    <a:gd name="T38" fmla="*/ 1565 w 226364"/>
                    <a:gd name="T39" fmla="*/ 64334 h 107416"/>
                    <a:gd name="T40" fmla="*/ 0 w 226364"/>
                    <a:gd name="T41" fmla="*/ 75027 h 107416"/>
                    <a:gd name="T42" fmla="*/ 2087 w 226364"/>
                    <a:gd name="T43" fmla="*/ 87362 h 107416"/>
                    <a:gd name="T44" fmla="*/ 8127 w 226364"/>
                    <a:gd name="T45" fmla="*/ 99050 h 107416"/>
                    <a:gd name="T46" fmla="*/ 17787 w 226364"/>
                    <a:gd name="T47" fmla="*/ 109934 h 107416"/>
                    <a:gd name="T48" fmla="*/ 30734 w 226364"/>
                    <a:gd name="T49" fmla="*/ 119850 h 107416"/>
                    <a:gd name="T50" fmla="*/ 46635 w 226364"/>
                    <a:gd name="T51" fmla="*/ 128639 h 107416"/>
                    <a:gd name="T52" fmla="*/ 65158 w 226364"/>
                    <a:gd name="T53" fmla="*/ 136137 h 107416"/>
                    <a:gd name="T54" fmla="*/ 85968 w 226364"/>
                    <a:gd name="T55" fmla="*/ 142188 h 107416"/>
                    <a:gd name="T56" fmla="*/ 108732 w 226364"/>
                    <a:gd name="T57" fmla="*/ 146629 h 107416"/>
                    <a:gd name="T58" fmla="*/ 133118 w 226364"/>
                    <a:gd name="T59" fmla="*/ 149298 h 107416"/>
                    <a:gd name="T60" fmla="*/ 155253 w 226364"/>
                    <a:gd name="T61" fmla="*/ 150054 h 107416"/>
                    <a:gd name="T62" fmla="*/ 180773 w 226364"/>
                    <a:gd name="T63" fmla="*/ 149045 h 107416"/>
                    <a:gd name="T64" fmla="*/ 204959 w 226364"/>
                    <a:gd name="T65" fmla="*/ 146127 h 107416"/>
                    <a:gd name="T66" fmla="*/ 227480 w 226364"/>
                    <a:gd name="T67" fmla="*/ 141458 h 107416"/>
                    <a:gd name="T68" fmla="*/ 248000 w 226364"/>
                    <a:gd name="T69" fmla="*/ 135203 h 107416"/>
                    <a:gd name="T70" fmla="*/ 266186 w 226364"/>
                    <a:gd name="T71" fmla="*/ 127520 h 107416"/>
                    <a:gd name="T72" fmla="*/ 281705 w 226364"/>
                    <a:gd name="T73" fmla="*/ 118569 h 107416"/>
                    <a:gd name="T74" fmla="*/ 294227 w 226364"/>
                    <a:gd name="T75" fmla="*/ 108512 h 107416"/>
                    <a:gd name="T76" fmla="*/ 303416 w 226364"/>
                    <a:gd name="T77" fmla="*/ 97511 h 107416"/>
                    <a:gd name="T78" fmla="*/ 308941 w 226364"/>
                    <a:gd name="T79" fmla="*/ 85725 h 107416"/>
                    <a:gd name="T80" fmla="*/ 310506 w 226364"/>
                    <a:gd name="T81" fmla="*/ 75027 h 10741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0" t="0" r="r" b="b"/>
                  <a:pathLst>
                    <a:path w="226364" h="107416">
                      <a:moveTo>
                        <a:pt x="226364" y="53708"/>
                      </a:moveTo>
                      <a:lnTo>
                        <a:pt x="224843" y="44881"/>
                      </a:lnTo>
                      <a:lnTo>
                        <a:pt x="220439" y="36515"/>
                      </a:lnTo>
                      <a:lnTo>
                        <a:pt x="213397" y="28725"/>
                      </a:lnTo>
                      <a:lnTo>
                        <a:pt x="203958" y="21627"/>
                      </a:lnTo>
                      <a:lnTo>
                        <a:pt x="192366" y="15335"/>
                      </a:lnTo>
                      <a:lnTo>
                        <a:pt x="178863" y="9965"/>
                      </a:lnTo>
                      <a:lnTo>
                        <a:pt x="163692" y="5633"/>
                      </a:lnTo>
                      <a:lnTo>
                        <a:pt x="147096" y="2453"/>
                      </a:lnTo>
                      <a:lnTo>
                        <a:pt x="129317" y="541"/>
                      </a:lnTo>
                      <a:lnTo>
                        <a:pt x="113182" y="0"/>
                      </a:lnTo>
                      <a:lnTo>
                        <a:pt x="94577" y="722"/>
                      </a:lnTo>
                      <a:lnTo>
                        <a:pt x="76944" y="2812"/>
                      </a:lnTo>
                      <a:lnTo>
                        <a:pt x="60527" y="6155"/>
                      </a:lnTo>
                      <a:lnTo>
                        <a:pt x="45568" y="10634"/>
                      </a:lnTo>
                      <a:lnTo>
                        <a:pt x="32310" y="16136"/>
                      </a:lnTo>
                      <a:lnTo>
                        <a:pt x="20995" y="22544"/>
                      </a:lnTo>
                      <a:lnTo>
                        <a:pt x="11867" y="29743"/>
                      </a:lnTo>
                      <a:lnTo>
                        <a:pt x="5168" y="37618"/>
                      </a:lnTo>
                      <a:lnTo>
                        <a:pt x="1141" y="46053"/>
                      </a:lnTo>
                      <a:lnTo>
                        <a:pt x="0" y="53708"/>
                      </a:lnTo>
                      <a:lnTo>
                        <a:pt x="1521" y="62538"/>
                      </a:lnTo>
                      <a:lnTo>
                        <a:pt x="5925" y="70905"/>
                      </a:lnTo>
                      <a:lnTo>
                        <a:pt x="12967" y="78696"/>
                      </a:lnTo>
                      <a:lnTo>
                        <a:pt x="22406" y="85794"/>
                      </a:lnTo>
                      <a:lnTo>
                        <a:pt x="33998" y="92086"/>
                      </a:lnTo>
                      <a:lnTo>
                        <a:pt x="47501" y="97454"/>
                      </a:lnTo>
                      <a:lnTo>
                        <a:pt x="62672" y="101785"/>
                      </a:lnTo>
                      <a:lnTo>
                        <a:pt x="79268" y="104964"/>
                      </a:lnTo>
                      <a:lnTo>
                        <a:pt x="97046" y="106875"/>
                      </a:lnTo>
                      <a:lnTo>
                        <a:pt x="113182" y="107416"/>
                      </a:lnTo>
                      <a:lnTo>
                        <a:pt x="131787" y="106694"/>
                      </a:lnTo>
                      <a:lnTo>
                        <a:pt x="149419" y="104605"/>
                      </a:lnTo>
                      <a:lnTo>
                        <a:pt x="165837" y="101263"/>
                      </a:lnTo>
                      <a:lnTo>
                        <a:pt x="180796" y="96785"/>
                      </a:lnTo>
                      <a:lnTo>
                        <a:pt x="194054" y="91285"/>
                      </a:lnTo>
                      <a:lnTo>
                        <a:pt x="205368" y="84877"/>
                      </a:lnTo>
                      <a:lnTo>
                        <a:pt x="214497" y="77678"/>
                      </a:lnTo>
                      <a:lnTo>
                        <a:pt x="221196" y="69803"/>
                      </a:lnTo>
                      <a:lnTo>
                        <a:pt x="225223" y="61366"/>
                      </a:lnTo>
                      <a:lnTo>
                        <a:pt x="226364" y="53708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10" name="object 243">
                  <a:extLst>
                    <a:ext uri="{FF2B5EF4-FFF2-40B4-BE49-F238E27FC236}">
                      <a16:creationId xmlns="" xmlns:a16="http://schemas.microsoft.com/office/drawing/2014/main" id="{B0CC9968-C00C-4EDA-879B-3B18EF96F2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96313" y="1813114"/>
                  <a:ext cx="311150" cy="127000"/>
                </a:xfrm>
                <a:custGeom>
                  <a:avLst/>
                  <a:gdLst>
                    <a:gd name="T0" fmla="*/ 2087 w 226364"/>
                    <a:gd name="T1" fmla="*/ 65292 h 91617"/>
                    <a:gd name="T2" fmla="*/ 8127 w 226364"/>
                    <a:gd name="T3" fmla="*/ 76978 h 91617"/>
                    <a:gd name="T4" fmla="*/ 17787 w 226364"/>
                    <a:gd name="T5" fmla="*/ 87861 h 91617"/>
                    <a:gd name="T6" fmla="*/ 30734 w 226364"/>
                    <a:gd name="T7" fmla="*/ 97777 h 91617"/>
                    <a:gd name="T8" fmla="*/ 46635 w 226364"/>
                    <a:gd name="T9" fmla="*/ 106567 h 91617"/>
                    <a:gd name="T10" fmla="*/ 65158 w 226364"/>
                    <a:gd name="T11" fmla="*/ 114069 h 91617"/>
                    <a:gd name="T12" fmla="*/ 85968 w 226364"/>
                    <a:gd name="T13" fmla="*/ 120121 h 91617"/>
                    <a:gd name="T14" fmla="*/ 108732 w 226364"/>
                    <a:gd name="T15" fmla="*/ 124564 h 91617"/>
                    <a:gd name="T16" fmla="*/ 133118 w 226364"/>
                    <a:gd name="T17" fmla="*/ 127234 h 91617"/>
                    <a:gd name="T18" fmla="*/ 155253 w 226364"/>
                    <a:gd name="T19" fmla="*/ 127991 h 91617"/>
                    <a:gd name="T20" fmla="*/ 180773 w 226364"/>
                    <a:gd name="T21" fmla="*/ 126981 h 91617"/>
                    <a:gd name="T22" fmla="*/ 204959 w 226364"/>
                    <a:gd name="T23" fmla="*/ 124062 h 91617"/>
                    <a:gd name="T24" fmla="*/ 227480 w 226364"/>
                    <a:gd name="T25" fmla="*/ 119392 h 91617"/>
                    <a:gd name="T26" fmla="*/ 248000 w 226364"/>
                    <a:gd name="T27" fmla="*/ 113134 h 91617"/>
                    <a:gd name="T28" fmla="*/ 266186 w 226364"/>
                    <a:gd name="T29" fmla="*/ 105448 h 91617"/>
                    <a:gd name="T30" fmla="*/ 281705 w 226364"/>
                    <a:gd name="T31" fmla="*/ 96496 h 91617"/>
                    <a:gd name="T32" fmla="*/ 294227 w 226364"/>
                    <a:gd name="T33" fmla="*/ 86439 h 91617"/>
                    <a:gd name="T34" fmla="*/ 303416 w 226364"/>
                    <a:gd name="T35" fmla="*/ 75438 h 91617"/>
                    <a:gd name="T36" fmla="*/ 308941 w 226364"/>
                    <a:gd name="T37" fmla="*/ 63654 h 91617"/>
                    <a:gd name="T38" fmla="*/ 310506 w 226364"/>
                    <a:gd name="T39" fmla="*/ 52960 h 91617"/>
                    <a:gd name="T40" fmla="*/ 310506 w 226364"/>
                    <a:gd name="T41" fmla="*/ 0 h 91617"/>
                    <a:gd name="T42" fmla="*/ 303175 w 226364"/>
                    <a:gd name="T43" fmla="*/ 10565 h 91617"/>
                    <a:gd name="T44" fmla="*/ 293230 w 226364"/>
                    <a:gd name="T45" fmla="*/ 20371 h 91617"/>
                    <a:gd name="T46" fmla="*/ 280873 w 226364"/>
                    <a:gd name="T47" fmla="*/ 29318 h 91617"/>
                    <a:gd name="T48" fmla="*/ 266307 w 226364"/>
                    <a:gd name="T49" fmla="*/ 37298 h 91617"/>
                    <a:gd name="T50" fmla="*/ 249731 w 226364"/>
                    <a:gd name="T51" fmla="*/ 44213 h 91617"/>
                    <a:gd name="T52" fmla="*/ 231348 w 226364"/>
                    <a:gd name="T53" fmla="*/ 49956 h 91617"/>
                    <a:gd name="T54" fmla="*/ 211363 w 226364"/>
                    <a:gd name="T55" fmla="*/ 54427 h 91617"/>
                    <a:gd name="T56" fmla="*/ 189974 w 226364"/>
                    <a:gd name="T57" fmla="*/ 57518 h 91617"/>
                    <a:gd name="T58" fmla="*/ 167384 w 226364"/>
                    <a:gd name="T59" fmla="*/ 59129 h 91617"/>
                    <a:gd name="T60" fmla="*/ 155253 w 226364"/>
                    <a:gd name="T61" fmla="*/ 59346 h 91617"/>
                    <a:gd name="T62" fmla="*/ 132120 w 226364"/>
                    <a:gd name="T63" fmla="*/ 58544 h 91617"/>
                    <a:gd name="T64" fmla="*/ 110082 w 226364"/>
                    <a:gd name="T65" fmla="*/ 56209 h 91617"/>
                    <a:gd name="T66" fmla="*/ 89344 w 226364"/>
                    <a:gd name="T67" fmla="*/ 52443 h 91617"/>
                    <a:gd name="T68" fmla="*/ 70104 w 226364"/>
                    <a:gd name="T69" fmla="*/ 47347 h 91617"/>
                    <a:gd name="T70" fmla="*/ 52565 w 226364"/>
                    <a:gd name="T71" fmla="*/ 41028 h 91617"/>
                    <a:gd name="T72" fmla="*/ 36930 w 226364"/>
                    <a:gd name="T73" fmla="*/ 33587 h 91617"/>
                    <a:gd name="T74" fmla="*/ 23401 w 226364"/>
                    <a:gd name="T75" fmla="*/ 25128 h 91617"/>
                    <a:gd name="T76" fmla="*/ 12179 w 226364"/>
                    <a:gd name="T77" fmla="*/ 15755 h 91617"/>
                    <a:gd name="T78" fmla="*/ 3467 w 226364"/>
                    <a:gd name="T79" fmla="*/ 5571 h 91617"/>
                    <a:gd name="T80" fmla="*/ 0 w 226364"/>
                    <a:gd name="T81" fmla="*/ 0 h 91617"/>
                    <a:gd name="T82" fmla="*/ 0 w 226364"/>
                    <a:gd name="T83" fmla="*/ 52960 h 91617"/>
                    <a:gd name="T84" fmla="*/ 2087 w 226364"/>
                    <a:gd name="T85" fmla="*/ 65292 h 91617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0" t="0" r="r" b="b"/>
                  <a:pathLst>
                    <a:path w="226364" h="91617">
                      <a:moveTo>
                        <a:pt x="1521" y="46736"/>
                      </a:moveTo>
                      <a:lnTo>
                        <a:pt x="5925" y="55102"/>
                      </a:lnTo>
                      <a:lnTo>
                        <a:pt x="12967" y="62892"/>
                      </a:lnTo>
                      <a:lnTo>
                        <a:pt x="22406" y="69990"/>
                      </a:lnTo>
                      <a:lnTo>
                        <a:pt x="33998" y="76282"/>
                      </a:lnTo>
                      <a:lnTo>
                        <a:pt x="47501" y="81652"/>
                      </a:lnTo>
                      <a:lnTo>
                        <a:pt x="62672" y="85984"/>
                      </a:lnTo>
                      <a:lnTo>
                        <a:pt x="79268" y="89164"/>
                      </a:lnTo>
                      <a:lnTo>
                        <a:pt x="97046" y="91076"/>
                      </a:lnTo>
                      <a:lnTo>
                        <a:pt x="113182" y="91617"/>
                      </a:lnTo>
                      <a:lnTo>
                        <a:pt x="131787" y="90895"/>
                      </a:lnTo>
                      <a:lnTo>
                        <a:pt x="149419" y="88805"/>
                      </a:lnTo>
                      <a:lnTo>
                        <a:pt x="165837" y="85462"/>
                      </a:lnTo>
                      <a:lnTo>
                        <a:pt x="180796" y="80982"/>
                      </a:lnTo>
                      <a:lnTo>
                        <a:pt x="194054" y="75481"/>
                      </a:lnTo>
                      <a:lnTo>
                        <a:pt x="205368" y="69073"/>
                      </a:lnTo>
                      <a:lnTo>
                        <a:pt x="214497" y="61874"/>
                      </a:lnTo>
                      <a:lnTo>
                        <a:pt x="221196" y="53999"/>
                      </a:lnTo>
                      <a:lnTo>
                        <a:pt x="225223" y="45564"/>
                      </a:lnTo>
                      <a:lnTo>
                        <a:pt x="226364" y="37909"/>
                      </a:lnTo>
                      <a:lnTo>
                        <a:pt x="226364" y="0"/>
                      </a:lnTo>
                      <a:lnTo>
                        <a:pt x="221020" y="7562"/>
                      </a:lnTo>
                      <a:lnTo>
                        <a:pt x="213770" y="14582"/>
                      </a:lnTo>
                      <a:lnTo>
                        <a:pt x="204761" y="20986"/>
                      </a:lnTo>
                      <a:lnTo>
                        <a:pt x="194142" y="26699"/>
                      </a:lnTo>
                      <a:lnTo>
                        <a:pt x="182058" y="31648"/>
                      </a:lnTo>
                      <a:lnTo>
                        <a:pt x="168657" y="35759"/>
                      </a:lnTo>
                      <a:lnTo>
                        <a:pt x="154087" y="38959"/>
                      </a:lnTo>
                      <a:lnTo>
                        <a:pt x="138494" y="41172"/>
                      </a:lnTo>
                      <a:lnTo>
                        <a:pt x="122026" y="42325"/>
                      </a:lnTo>
                      <a:lnTo>
                        <a:pt x="113182" y="42481"/>
                      </a:lnTo>
                      <a:lnTo>
                        <a:pt x="96318" y="41907"/>
                      </a:lnTo>
                      <a:lnTo>
                        <a:pt x="80252" y="40235"/>
                      </a:lnTo>
                      <a:lnTo>
                        <a:pt x="65133" y="37539"/>
                      </a:lnTo>
                      <a:lnTo>
                        <a:pt x="51107" y="33892"/>
                      </a:lnTo>
                      <a:lnTo>
                        <a:pt x="38321" y="29368"/>
                      </a:lnTo>
                      <a:lnTo>
                        <a:pt x="26923" y="24042"/>
                      </a:lnTo>
                      <a:lnTo>
                        <a:pt x="17060" y="17987"/>
                      </a:lnTo>
                      <a:lnTo>
                        <a:pt x="8879" y="11278"/>
                      </a:lnTo>
                      <a:lnTo>
                        <a:pt x="2527" y="3988"/>
                      </a:lnTo>
                      <a:lnTo>
                        <a:pt x="0" y="0"/>
                      </a:lnTo>
                      <a:lnTo>
                        <a:pt x="0" y="37909"/>
                      </a:lnTo>
                      <a:lnTo>
                        <a:pt x="1521" y="46736"/>
                      </a:lnTo>
                      <a:close/>
                    </a:path>
                  </a:pathLst>
                </a:custGeom>
                <a:solidFill>
                  <a:srgbClr val="FDFD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11" name="object 244">
                  <a:extLst>
                    <a:ext uri="{FF2B5EF4-FFF2-40B4-BE49-F238E27FC236}">
                      <a16:creationId xmlns="" xmlns:a16="http://schemas.microsoft.com/office/drawing/2014/main" id="{53A0335C-71FB-42A4-8390-8AFC8962B6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96313" y="1813114"/>
                  <a:ext cx="311150" cy="127000"/>
                </a:xfrm>
                <a:custGeom>
                  <a:avLst/>
                  <a:gdLst>
                    <a:gd name="T0" fmla="*/ 155253 w 226364"/>
                    <a:gd name="T1" fmla="*/ 59346 h 91617"/>
                    <a:gd name="T2" fmla="*/ 132120 w 226364"/>
                    <a:gd name="T3" fmla="*/ 58544 h 91617"/>
                    <a:gd name="T4" fmla="*/ 110082 w 226364"/>
                    <a:gd name="T5" fmla="*/ 56209 h 91617"/>
                    <a:gd name="T6" fmla="*/ 89344 w 226364"/>
                    <a:gd name="T7" fmla="*/ 52443 h 91617"/>
                    <a:gd name="T8" fmla="*/ 70104 w 226364"/>
                    <a:gd name="T9" fmla="*/ 47347 h 91617"/>
                    <a:gd name="T10" fmla="*/ 52565 w 226364"/>
                    <a:gd name="T11" fmla="*/ 41028 h 91617"/>
                    <a:gd name="T12" fmla="*/ 36930 w 226364"/>
                    <a:gd name="T13" fmla="*/ 33587 h 91617"/>
                    <a:gd name="T14" fmla="*/ 23401 w 226364"/>
                    <a:gd name="T15" fmla="*/ 25128 h 91617"/>
                    <a:gd name="T16" fmla="*/ 12179 w 226364"/>
                    <a:gd name="T17" fmla="*/ 15755 h 91617"/>
                    <a:gd name="T18" fmla="*/ 3467 w 226364"/>
                    <a:gd name="T19" fmla="*/ 5571 h 91617"/>
                    <a:gd name="T20" fmla="*/ 0 w 226364"/>
                    <a:gd name="T21" fmla="*/ 0 h 91617"/>
                    <a:gd name="T22" fmla="*/ 0 w 226364"/>
                    <a:gd name="T23" fmla="*/ 52960 h 91617"/>
                    <a:gd name="T24" fmla="*/ 2087 w 226364"/>
                    <a:gd name="T25" fmla="*/ 65292 h 91617"/>
                    <a:gd name="T26" fmla="*/ 8127 w 226364"/>
                    <a:gd name="T27" fmla="*/ 76978 h 91617"/>
                    <a:gd name="T28" fmla="*/ 17787 w 226364"/>
                    <a:gd name="T29" fmla="*/ 87861 h 91617"/>
                    <a:gd name="T30" fmla="*/ 30734 w 226364"/>
                    <a:gd name="T31" fmla="*/ 97777 h 91617"/>
                    <a:gd name="T32" fmla="*/ 46635 w 226364"/>
                    <a:gd name="T33" fmla="*/ 106567 h 91617"/>
                    <a:gd name="T34" fmla="*/ 65158 w 226364"/>
                    <a:gd name="T35" fmla="*/ 114069 h 91617"/>
                    <a:gd name="T36" fmla="*/ 85968 w 226364"/>
                    <a:gd name="T37" fmla="*/ 120121 h 91617"/>
                    <a:gd name="T38" fmla="*/ 108732 w 226364"/>
                    <a:gd name="T39" fmla="*/ 124564 h 91617"/>
                    <a:gd name="T40" fmla="*/ 133118 w 226364"/>
                    <a:gd name="T41" fmla="*/ 127234 h 91617"/>
                    <a:gd name="T42" fmla="*/ 155253 w 226364"/>
                    <a:gd name="T43" fmla="*/ 127991 h 91617"/>
                    <a:gd name="T44" fmla="*/ 180773 w 226364"/>
                    <a:gd name="T45" fmla="*/ 126981 h 91617"/>
                    <a:gd name="T46" fmla="*/ 204959 w 226364"/>
                    <a:gd name="T47" fmla="*/ 124062 h 91617"/>
                    <a:gd name="T48" fmla="*/ 227480 w 226364"/>
                    <a:gd name="T49" fmla="*/ 119392 h 91617"/>
                    <a:gd name="T50" fmla="*/ 248000 w 226364"/>
                    <a:gd name="T51" fmla="*/ 113134 h 91617"/>
                    <a:gd name="T52" fmla="*/ 266186 w 226364"/>
                    <a:gd name="T53" fmla="*/ 105448 h 91617"/>
                    <a:gd name="T54" fmla="*/ 281705 w 226364"/>
                    <a:gd name="T55" fmla="*/ 96496 h 91617"/>
                    <a:gd name="T56" fmla="*/ 294227 w 226364"/>
                    <a:gd name="T57" fmla="*/ 86439 h 91617"/>
                    <a:gd name="T58" fmla="*/ 303416 w 226364"/>
                    <a:gd name="T59" fmla="*/ 75438 h 91617"/>
                    <a:gd name="T60" fmla="*/ 308941 w 226364"/>
                    <a:gd name="T61" fmla="*/ 63654 h 91617"/>
                    <a:gd name="T62" fmla="*/ 310506 w 226364"/>
                    <a:gd name="T63" fmla="*/ 52960 h 91617"/>
                    <a:gd name="T64" fmla="*/ 310506 w 226364"/>
                    <a:gd name="T65" fmla="*/ 0 h 91617"/>
                    <a:gd name="T66" fmla="*/ 303175 w 226364"/>
                    <a:gd name="T67" fmla="*/ 10565 h 91617"/>
                    <a:gd name="T68" fmla="*/ 293230 w 226364"/>
                    <a:gd name="T69" fmla="*/ 20371 h 91617"/>
                    <a:gd name="T70" fmla="*/ 280873 w 226364"/>
                    <a:gd name="T71" fmla="*/ 29318 h 91617"/>
                    <a:gd name="T72" fmla="*/ 266307 w 226364"/>
                    <a:gd name="T73" fmla="*/ 37298 h 91617"/>
                    <a:gd name="T74" fmla="*/ 249731 w 226364"/>
                    <a:gd name="T75" fmla="*/ 44213 h 91617"/>
                    <a:gd name="T76" fmla="*/ 231348 w 226364"/>
                    <a:gd name="T77" fmla="*/ 49956 h 91617"/>
                    <a:gd name="T78" fmla="*/ 211363 w 226364"/>
                    <a:gd name="T79" fmla="*/ 54427 h 91617"/>
                    <a:gd name="T80" fmla="*/ 189974 w 226364"/>
                    <a:gd name="T81" fmla="*/ 57518 h 91617"/>
                    <a:gd name="T82" fmla="*/ 167384 w 226364"/>
                    <a:gd name="T83" fmla="*/ 59129 h 91617"/>
                    <a:gd name="T84" fmla="*/ 155253 w 226364"/>
                    <a:gd name="T85" fmla="*/ 59346 h 91617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0" t="0" r="r" b="b"/>
                  <a:pathLst>
                    <a:path w="226364" h="91617">
                      <a:moveTo>
                        <a:pt x="113182" y="42481"/>
                      </a:moveTo>
                      <a:lnTo>
                        <a:pt x="96318" y="41907"/>
                      </a:lnTo>
                      <a:lnTo>
                        <a:pt x="80252" y="40235"/>
                      </a:lnTo>
                      <a:lnTo>
                        <a:pt x="65133" y="37539"/>
                      </a:lnTo>
                      <a:lnTo>
                        <a:pt x="51107" y="33892"/>
                      </a:lnTo>
                      <a:lnTo>
                        <a:pt x="38321" y="29368"/>
                      </a:lnTo>
                      <a:lnTo>
                        <a:pt x="26923" y="24042"/>
                      </a:lnTo>
                      <a:lnTo>
                        <a:pt x="17060" y="17987"/>
                      </a:lnTo>
                      <a:lnTo>
                        <a:pt x="8879" y="11278"/>
                      </a:lnTo>
                      <a:lnTo>
                        <a:pt x="2527" y="3988"/>
                      </a:lnTo>
                      <a:lnTo>
                        <a:pt x="0" y="0"/>
                      </a:lnTo>
                      <a:lnTo>
                        <a:pt x="0" y="37909"/>
                      </a:lnTo>
                      <a:lnTo>
                        <a:pt x="1521" y="46736"/>
                      </a:lnTo>
                      <a:lnTo>
                        <a:pt x="5925" y="55102"/>
                      </a:lnTo>
                      <a:lnTo>
                        <a:pt x="12967" y="62892"/>
                      </a:lnTo>
                      <a:lnTo>
                        <a:pt x="22406" y="69990"/>
                      </a:lnTo>
                      <a:lnTo>
                        <a:pt x="33998" y="76282"/>
                      </a:lnTo>
                      <a:lnTo>
                        <a:pt x="47501" y="81652"/>
                      </a:lnTo>
                      <a:lnTo>
                        <a:pt x="62672" y="85984"/>
                      </a:lnTo>
                      <a:lnTo>
                        <a:pt x="79268" y="89164"/>
                      </a:lnTo>
                      <a:lnTo>
                        <a:pt x="97046" y="91076"/>
                      </a:lnTo>
                      <a:lnTo>
                        <a:pt x="113182" y="91617"/>
                      </a:lnTo>
                      <a:lnTo>
                        <a:pt x="131787" y="90895"/>
                      </a:lnTo>
                      <a:lnTo>
                        <a:pt x="149419" y="88805"/>
                      </a:lnTo>
                      <a:lnTo>
                        <a:pt x="165837" y="85462"/>
                      </a:lnTo>
                      <a:lnTo>
                        <a:pt x="180796" y="80982"/>
                      </a:lnTo>
                      <a:lnTo>
                        <a:pt x="194054" y="75481"/>
                      </a:lnTo>
                      <a:lnTo>
                        <a:pt x="205368" y="69073"/>
                      </a:lnTo>
                      <a:lnTo>
                        <a:pt x="214497" y="61874"/>
                      </a:lnTo>
                      <a:lnTo>
                        <a:pt x="221196" y="53999"/>
                      </a:lnTo>
                      <a:lnTo>
                        <a:pt x="225223" y="45564"/>
                      </a:lnTo>
                      <a:lnTo>
                        <a:pt x="226364" y="37909"/>
                      </a:lnTo>
                      <a:lnTo>
                        <a:pt x="226364" y="0"/>
                      </a:lnTo>
                      <a:lnTo>
                        <a:pt x="221020" y="7562"/>
                      </a:lnTo>
                      <a:lnTo>
                        <a:pt x="213770" y="14582"/>
                      </a:lnTo>
                      <a:lnTo>
                        <a:pt x="204761" y="20986"/>
                      </a:lnTo>
                      <a:lnTo>
                        <a:pt x="194142" y="26699"/>
                      </a:lnTo>
                      <a:lnTo>
                        <a:pt x="182058" y="31648"/>
                      </a:lnTo>
                      <a:lnTo>
                        <a:pt x="168657" y="35759"/>
                      </a:lnTo>
                      <a:lnTo>
                        <a:pt x="154087" y="38959"/>
                      </a:lnTo>
                      <a:lnTo>
                        <a:pt x="138494" y="41172"/>
                      </a:lnTo>
                      <a:lnTo>
                        <a:pt x="122026" y="42325"/>
                      </a:lnTo>
                      <a:lnTo>
                        <a:pt x="113182" y="42481"/>
                      </a:lnTo>
                      <a:close/>
                    </a:path>
                  </a:pathLst>
                </a:custGeom>
                <a:noFill/>
                <a:ln w="6553">
                  <a:solidFill>
                    <a:srgbClr val="B58E4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12" name="object 245">
                  <a:extLst>
                    <a:ext uri="{FF2B5EF4-FFF2-40B4-BE49-F238E27FC236}">
                      <a16:creationId xmlns="" xmlns:a16="http://schemas.microsoft.com/office/drawing/2014/main" id="{5A2B5863-19A7-4E9E-9F24-6D76EDD47D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96313" y="1733739"/>
                  <a:ext cx="311150" cy="127000"/>
                </a:xfrm>
                <a:custGeom>
                  <a:avLst/>
                  <a:gdLst>
                    <a:gd name="T0" fmla="*/ 2087 w 226364"/>
                    <a:gd name="T1" fmla="*/ 65278 h 91617"/>
                    <a:gd name="T2" fmla="*/ 8125 w 226364"/>
                    <a:gd name="T3" fmla="*/ 76968 h 91617"/>
                    <a:gd name="T4" fmla="*/ 17785 w 226364"/>
                    <a:gd name="T5" fmla="*/ 87852 h 91617"/>
                    <a:gd name="T6" fmla="*/ 30732 w 226364"/>
                    <a:gd name="T7" fmla="*/ 97772 h 91617"/>
                    <a:gd name="T8" fmla="*/ 46631 w 226364"/>
                    <a:gd name="T9" fmla="*/ 106563 h 91617"/>
                    <a:gd name="T10" fmla="*/ 65152 w 226364"/>
                    <a:gd name="T11" fmla="*/ 114066 h 91617"/>
                    <a:gd name="T12" fmla="*/ 85961 w 226364"/>
                    <a:gd name="T13" fmla="*/ 120120 h 91617"/>
                    <a:gd name="T14" fmla="*/ 108724 w 226364"/>
                    <a:gd name="T15" fmla="*/ 124563 h 91617"/>
                    <a:gd name="T16" fmla="*/ 133109 w 226364"/>
                    <a:gd name="T17" fmla="*/ 127233 h 91617"/>
                    <a:gd name="T18" fmla="*/ 155253 w 226364"/>
                    <a:gd name="T19" fmla="*/ 127991 h 91617"/>
                    <a:gd name="T20" fmla="*/ 180772 w 226364"/>
                    <a:gd name="T21" fmla="*/ 126981 h 91617"/>
                    <a:gd name="T22" fmla="*/ 204958 w 226364"/>
                    <a:gd name="T23" fmla="*/ 124062 h 91617"/>
                    <a:gd name="T24" fmla="*/ 227477 w 226364"/>
                    <a:gd name="T25" fmla="*/ 119392 h 91617"/>
                    <a:gd name="T26" fmla="*/ 247995 w 226364"/>
                    <a:gd name="T27" fmla="*/ 113134 h 91617"/>
                    <a:gd name="T28" fmla="*/ 266182 w 226364"/>
                    <a:gd name="T29" fmla="*/ 105448 h 91617"/>
                    <a:gd name="T30" fmla="*/ 281702 w 226364"/>
                    <a:gd name="T31" fmla="*/ 96494 h 91617"/>
                    <a:gd name="T32" fmla="*/ 294223 w 226364"/>
                    <a:gd name="T33" fmla="*/ 86436 h 91617"/>
                    <a:gd name="T34" fmla="*/ 303413 w 226364"/>
                    <a:gd name="T35" fmla="*/ 75432 h 91617"/>
                    <a:gd name="T36" fmla="*/ 308939 w 226364"/>
                    <a:gd name="T37" fmla="*/ 63646 h 91617"/>
                    <a:gd name="T38" fmla="*/ 310506 w 226364"/>
                    <a:gd name="T39" fmla="*/ 52941 h 91617"/>
                    <a:gd name="T40" fmla="*/ 310506 w 226364"/>
                    <a:gd name="T41" fmla="*/ 0 h 91617"/>
                    <a:gd name="T42" fmla="*/ 303175 w 226364"/>
                    <a:gd name="T43" fmla="*/ 10565 h 91617"/>
                    <a:gd name="T44" fmla="*/ 293230 w 226364"/>
                    <a:gd name="T45" fmla="*/ 20371 h 91617"/>
                    <a:gd name="T46" fmla="*/ 280873 w 226364"/>
                    <a:gd name="T47" fmla="*/ 29318 h 91617"/>
                    <a:gd name="T48" fmla="*/ 266307 w 226364"/>
                    <a:gd name="T49" fmla="*/ 37298 h 91617"/>
                    <a:gd name="T50" fmla="*/ 249731 w 226364"/>
                    <a:gd name="T51" fmla="*/ 44213 h 91617"/>
                    <a:gd name="T52" fmla="*/ 231348 w 226364"/>
                    <a:gd name="T53" fmla="*/ 49956 h 91617"/>
                    <a:gd name="T54" fmla="*/ 211363 w 226364"/>
                    <a:gd name="T55" fmla="*/ 54427 h 91617"/>
                    <a:gd name="T56" fmla="*/ 189974 w 226364"/>
                    <a:gd name="T57" fmla="*/ 57518 h 91617"/>
                    <a:gd name="T58" fmla="*/ 167384 w 226364"/>
                    <a:gd name="T59" fmla="*/ 59129 h 91617"/>
                    <a:gd name="T60" fmla="*/ 155253 w 226364"/>
                    <a:gd name="T61" fmla="*/ 59346 h 91617"/>
                    <a:gd name="T62" fmla="*/ 132120 w 226364"/>
                    <a:gd name="T63" fmla="*/ 58544 h 91617"/>
                    <a:gd name="T64" fmla="*/ 110082 w 226364"/>
                    <a:gd name="T65" fmla="*/ 56209 h 91617"/>
                    <a:gd name="T66" fmla="*/ 89344 w 226364"/>
                    <a:gd name="T67" fmla="*/ 52443 h 91617"/>
                    <a:gd name="T68" fmla="*/ 70104 w 226364"/>
                    <a:gd name="T69" fmla="*/ 47347 h 91617"/>
                    <a:gd name="T70" fmla="*/ 52565 w 226364"/>
                    <a:gd name="T71" fmla="*/ 41028 h 91617"/>
                    <a:gd name="T72" fmla="*/ 36930 w 226364"/>
                    <a:gd name="T73" fmla="*/ 33587 h 91617"/>
                    <a:gd name="T74" fmla="*/ 23401 w 226364"/>
                    <a:gd name="T75" fmla="*/ 25128 h 91617"/>
                    <a:gd name="T76" fmla="*/ 12179 w 226364"/>
                    <a:gd name="T77" fmla="*/ 15755 h 91617"/>
                    <a:gd name="T78" fmla="*/ 3467 w 226364"/>
                    <a:gd name="T79" fmla="*/ 5571 h 91617"/>
                    <a:gd name="T80" fmla="*/ 0 w 226364"/>
                    <a:gd name="T81" fmla="*/ 0 h 91617"/>
                    <a:gd name="T82" fmla="*/ 0 w 226364"/>
                    <a:gd name="T83" fmla="*/ 52941 h 91617"/>
                    <a:gd name="T84" fmla="*/ 2087 w 226364"/>
                    <a:gd name="T85" fmla="*/ 65278 h 91617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0" t="0" r="r" b="b"/>
                  <a:pathLst>
                    <a:path w="226364" h="91617">
                      <a:moveTo>
                        <a:pt x="1521" y="46726"/>
                      </a:moveTo>
                      <a:lnTo>
                        <a:pt x="5924" y="55095"/>
                      </a:lnTo>
                      <a:lnTo>
                        <a:pt x="12966" y="62886"/>
                      </a:lnTo>
                      <a:lnTo>
                        <a:pt x="22404" y="69986"/>
                      </a:lnTo>
                      <a:lnTo>
                        <a:pt x="33995" y="76279"/>
                      </a:lnTo>
                      <a:lnTo>
                        <a:pt x="47497" y="81650"/>
                      </a:lnTo>
                      <a:lnTo>
                        <a:pt x="62667" y="85983"/>
                      </a:lnTo>
                      <a:lnTo>
                        <a:pt x="79262" y="89163"/>
                      </a:lnTo>
                      <a:lnTo>
                        <a:pt x="97039" y="91075"/>
                      </a:lnTo>
                      <a:lnTo>
                        <a:pt x="113182" y="91617"/>
                      </a:lnTo>
                      <a:lnTo>
                        <a:pt x="131786" y="90895"/>
                      </a:lnTo>
                      <a:lnTo>
                        <a:pt x="149418" y="88805"/>
                      </a:lnTo>
                      <a:lnTo>
                        <a:pt x="165835" y="85462"/>
                      </a:lnTo>
                      <a:lnTo>
                        <a:pt x="180793" y="80982"/>
                      </a:lnTo>
                      <a:lnTo>
                        <a:pt x="194051" y="75481"/>
                      </a:lnTo>
                      <a:lnTo>
                        <a:pt x="205366" y="69072"/>
                      </a:lnTo>
                      <a:lnTo>
                        <a:pt x="214494" y="61872"/>
                      </a:lnTo>
                      <a:lnTo>
                        <a:pt x="221194" y="53995"/>
                      </a:lnTo>
                      <a:lnTo>
                        <a:pt x="225222" y="45558"/>
                      </a:lnTo>
                      <a:lnTo>
                        <a:pt x="226364" y="37896"/>
                      </a:lnTo>
                      <a:lnTo>
                        <a:pt x="226364" y="0"/>
                      </a:lnTo>
                      <a:lnTo>
                        <a:pt x="221020" y="7562"/>
                      </a:lnTo>
                      <a:lnTo>
                        <a:pt x="213770" y="14582"/>
                      </a:lnTo>
                      <a:lnTo>
                        <a:pt x="204761" y="20986"/>
                      </a:lnTo>
                      <a:lnTo>
                        <a:pt x="194142" y="26699"/>
                      </a:lnTo>
                      <a:lnTo>
                        <a:pt x="182058" y="31648"/>
                      </a:lnTo>
                      <a:lnTo>
                        <a:pt x="168657" y="35759"/>
                      </a:lnTo>
                      <a:lnTo>
                        <a:pt x="154087" y="38959"/>
                      </a:lnTo>
                      <a:lnTo>
                        <a:pt x="138494" y="41172"/>
                      </a:lnTo>
                      <a:lnTo>
                        <a:pt x="122026" y="42325"/>
                      </a:lnTo>
                      <a:lnTo>
                        <a:pt x="113182" y="42481"/>
                      </a:lnTo>
                      <a:lnTo>
                        <a:pt x="96318" y="41907"/>
                      </a:lnTo>
                      <a:lnTo>
                        <a:pt x="80252" y="40235"/>
                      </a:lnTo>
                      <a:lnTo>
                        <a:pt x="65133" y="37539"/>
                      </a:lnTo>
                      <a:lnTo>
                        <a:pt x="51107" y="33892"/>
                      </a:lnTo>
                      <a:lnTo>
                        <a:pt x="38321" y="29368"/>
                      </a:lnTo>
                      <a:lnTo>
                        <a:pt x="26923" y="24042"/>
                      </a:lnTo>
                      <a:lnTo>
                        <a:pt x="17060" y="17987"/>
                      </a:lnTo>
                      <a:lnTo>
                        <a:pt x="8879" y="11278"/>
                      </a:lnTo>
                      <a:lnTo>
                        <a:pt x="2527" y="3988"/>
                      </a:lnTo>
                      <a:lnTo>
                        <a:pt x="0" y="0"/>
                      </a:lnTo>
                      <a:lnTo>
                        <a:pt x="0" y="37896"/>
                      </a:lnTo>
                      <a:lnTo>
                        <a:pt x="1521" y="46726"/>
                      </a:lnTo>
                      <a:close/>
                    </a:path>
                  </a:pathLst>
                </a:custGeom>
                <a:solidFill>
                  <a:srgbClr val="FDFD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13" name="object 246">
                  <a:extLst>
                    <a:ext uri="{FF2B5EF4-FFF2-40B4-BE49-F238E27FC236}">
                      <a16:creationId xmlns="" xmlns:a16="http://schemas.microsoft.com/office/drawing/2014/main" id="{86C2A8D7-4640-4D9F-BD07-979BDCEB16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96313" y="1733739"/>
                  <a:ext cx="311150" cy="127000"/>
                </a:xfrm>
                <a:custGeom>
                  <a:avLst/>
                  <a:gdLst>
                    <a:gd name="T0" fmla="*/ 155253 w 226364"/>
                    <a:gd name="T1" fmla="*/ 59346 h 91617"/>
                    <a:gd name="T2" fmla="*/ 132120 w 226364"/>
                    <a:gd name="T3" fmla="*/ 58544 h 91617"/>
                    <a:gd name="T4" fmla="*/ 110082 w 226364"/>
                    <a:gd name="T5" fmla="*/ 56209 h 91617"/>
                    <a:gd name="T6" fmla="*/ 89344 w 226364"/>
                    <a:gd name="T7" fmla="*/ 52443 h 91617"/>
                    <a:gd name="T8" fmla="*/ 70104 w 226364"/>
                    <a:gd name="T9" fmla="*/ 47347 h 91617"/>
                    <a:gd name="T10" fmla="*/ 52565 w 226364"/>
                    <a:gd name="T11" fmla="*/ 41028 h 91617"/>
                    <a:gd name="T12" fmla="*/ 36930 w 226364"/>
                    <a:gd name="T13" fmla="*/ 33587 h 91617"/>
                    <a:gd name="T14" fmla="*/ 23401 w 226364"/>
                    <a:gd name="T15" fmla="*/ 25128 h 91617"/>
                    <a:gd name="T16" fmla="*/ 12179 w 226364"/>
                    <a:gd name="T17" fmla="*/ 15755 h 91617"/>
                    <a:gd name="T18" fmla="*/ 3467 w 226364"/>
                    <a:gd name="T19" fmla="*/ 5571 h 91617"/>
                    <a:gd name="T20" fmla="*/ 0 w 226364"/>
                    <a:gd name="T21" fmla="*/ 0 h 91617"/>
                    <a:gd name="T22" fmla="*/ 0 w 226364"/>
                    <a:gd name="T23" fmla="*/ 52941 h 91617"/>
                    <a:gd name="T24" fmla="*/ 2087 w 226364"/>
                    <a:gd name="T25" fmla="*/ 65278 h 91617"/>
                    <a:gd name="T26" fmla="*/ 8125 w 226364"/>
                    <a:gd name="T27" fmla="*/ 76968 h 91617"/>
                    <a:gd name="T28" fmla="*/ 17785 w 226364"/>
                    <a:gd name="T29" fmla="*/ 87852 h 91617"/>
                    <a:gd name="T30" fmla="*/ 30732 w 226364"/>
                    <a:gd name="T31" fmla="*/ 97772 h 91617"/>
                    <a:gd name="T32" fmla="*/ 46631 w 226364"/>
                    <a:gd name="T33" fmla="*/ 106563 h 91617"/>
                    <a:gd name="T34" fmla="*/ 65152 w 226364"/>
                    <a:gd name="T35" fmla="*/ 114066 h 91617"/>
                    <a:gd name="T36" fmla="*/ 85961 w 226364"/>
                    <a:gd name="T37" fmla="*/ 120120 h 91617"/>
                    <a:gd name="T38" fmla="*/ 108724 w 226364"/>
                    <a:gd name="T39" fmla="*/ 124563 h 91617"/>
                    <a:gd name="T40" fmla="*/ 133109 w 226364"/>
                    <a:gd name="T41" fmla="*/ 127233 h 91617"/>
                    <a:gd name="T42" fmla="*/ 155253 w 226364"/>
                    <a:gd name="T43" fmla="*/ 127991 h 91617"/>
                    <a:gd name="T44" fmla="*/ 180772 w 226364"/>
                    <a:gd name="T45" fmla="*/ 126981 h 91617"/>
                    <a:gd name="T46" fmla="*/ 204958 w 226364"/>
                    <a:gd name="T47" fmla="*/ 124062 h 91617"/>
                    <a:gd name="T48" fmla="*/ 227477 w 226364"/>
                    <a:gd name="T49" fmla="*/ 119392 h 91617"/>
                    <a:gd name="T50" fmla="*/ 247995 w 226364"/>
                    <a:gd name="T51" fmla="*/ 113134 h 91617"/>
                    <a:gd name="T52" fmla="*/ 266182 w 226364"/>
                    <a:gd name="T53" fmla="*/ 105448 h 91617"/>
                    <a:gd name="T54" fmla="*/ 281702 w 226364"/>
                    <a:gd name="T55" fmla="*/ 96494 h 91617"/>
                    <a:gd name="T56" fmla="*/ 294223 w 226364"/>
                    <a:gd name="T57" fmla="*/ 86436 h 91617"/>
                    <a:gd name="T58" fmla="*/ 303413 w 226364"/>
                    <a:gd name="T59" fmla="*/ 75432 h 91617"/>
                    <a:gd name="T60" fmla="*/ 308939 w 226364"/>
                    <a:gd name="T61" fmla="*/ 63646 h 91617"/>
                    <a:gd name="T62" fmla="*/ 310506 w 226364"/>
                    <a:gd name="T63" fmla="*/ 52941 h 91617"/>
                    <a:gd name="T64" fmla="*/ 310506 w 226364"/>
                    <a:gd name="T65" fmla="*/ 0 h 91617"/>
                    <a:gd name="T66" fmla="*/ 303175 w 226364"/>
                    <a:gd name="T67" fmla="*/ 10565 h 91617"/>
                    <a:gd name="T68" fmla="*/ 293230 w 226364"/>
                    <a:gd name="T69" fmla="*/ 20371 h 91617"/>
                    <a:gd name="T70" fmla="*/ 280873 w 226364"/>
                    <a:gd name="T71" fmla="*/ 29318 h 91617"/>
                    <a:gd name="T72" fmla="*/ 266307 w 226364"/>
                    <a:gd name="T73" fmla="*/ 37298 h 91617"/>
                    <a:gd name="T74" fmla="*/ 249731 w 226364"/>
                    <a:gd name="T75" fmla="*/ 44213 h 91617"/>
                    <a:gd name="T76" fmla="*/ 231348 w 226364"/>
                    <a:gd name="T77" fmla="*/ 49956 h 91617"/>
                    <a:gd name="T78" fmla="*/ 211363 w 226364"/>
                    <a:gd name="T79" fmla="*/ 54427 h 91617"/>
                    <a:gd name="T80" fmla="*/ 189974 w 226364"/>
                    <a:gd name="T81" fmla="*/ 57518 h 91617"/>
                    <a:gd name="T82" fmla="*/ 167384 w 226364"/>
                    <a:gd name="T83" fmla="*/ 59129 h 91617"/>
                    <a:gd name="T84" fmla="*/ 155253 w 226364"/>
                    <a:gd name="T85" fmla="*/ 59346 h 91617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0" t="0" r="r" b="b"/>
                  <a:pathLst>
                    <a:path w="226364" h="91617">
                      <a:moveTo>
                        <a:pt x="113182" y="42481"/>
                      </a:moveTo>
                      <a:lnTo>
                        <a:pt x="96318" y="41907"/>
                      </a:lnTo>
                      <a:lnTo>
                        <a:pt x="80252" y="40235"/>
                      </a:lnTo>
                      <a:lnTo>
                        <a:pt x="65133" y="37539"/>
                      </a:lnTo>
                      <a:lnTo>
                        <a:pt x="51107" y="33892"/>
                      </a:lnTo>
                      <a:lnTo>
                        <a:pt x="38321" y="29368"/>
                      </a:lnTo>
                      <a:lnTo>
                        <a:pt x="26923" y="24042"/>
                      </a:lnTo>
                      <a:lnTo>
                        <a:pt x="17060" y="17987"/>
                      </a:lnTo>
                      <a:lnTo>
                        <a:pt x="8879" y="11278"/>
                      </a:lnTo>
                      <a:lnTo>
                        <a:pt x="2527" y="3988"/>
                      </a:lnTo>
                      <a:lnTo>
                        <a:pt x="0" y="0"/>
                      </a:lnTo>
                      <a:lnTo>
                        <a:pt x="0" y="37896"/>
                      </a:lnTo>
                      <a:lnTo>
                        <a:pt x="1521" y="46726"/>
                      </a:lnTo>
                      <a:lnTo>
                        <a:pt x="5924" y="55095"/>
                      </a:lnTo>
                      <a:lnTo>
                        <a:pt x="12966" y="62886"/>
                      </a:lnTo>
                      <a:lnTo>
                        <a:pt x="22404" y="69986"/>
                      </a:lnTo>
                      <a:lnTo>
                        <a:pt x="33995" y="76279"/>
                      </a:lnTo>
                      <a:lnTo>
                        <a:pt x="47497" y="81650"/>
                      </a:lnTo>
                      <a:lnTo>
                        <a:pt x="62667" y="85983"/>
                      </a:lnTo>
                      <a:lnTo>
                        <a:pt x="79262" y="89163"/>
                      </a:lnTo>
                      <a:lnTo>
                        <a:pt x="97039" y="91075"/>
                      </a:lnTo>
                      <a:lnTo>
                        <a:pt x="113182" y="91617"/>
                      </a:lnTo>
                      <a:lnTo>
                        <a:pt x="131786" y="90895"/>
                      </a:lnTo>
                      <a:lnTo>
                        <a:pt x="149418" y="88805"/>
                      </a:lnTo>
                      <a:lnTo>
                        <a:pt x="165835" y="85462"/>
                      </a:lnTo>
                      <a:lnTo>
                        <a:pt x="180793" y="80982"/>
                      </a:lnTo>
                      <a:lnTo>
                        <a:pt x="194051" y="75481"/>
                      </a:lnTo>
                      <a:lnTo>
                        <a:pt x="205366" y="69072"/>
                      </a:lnTo>
                      <a:lnTo>
                        <a:pt x="214494" y="61872"/>
                      </a:lnTo>
                      <a:lnTo>
                        <a:pt x="221194" y="53995"/>
                      </a:lnTo>
                      <a:lnTo>
                        <a:pt x="225222" y="45558"/>
                      </a:lnTo>
                      <a:lnTo>
                        <a:pt x="226364" y="37896"/>
                      </a:lnTo>
                      <a:lnTo>
                        <a:pt x="226364" y="0"/>
                      </a:lnTo>
                      <a:lnTo>
                        <a:pt x="221020" y="7562"/>
                      </a:lnTo>
                      <a:lnTo>
                        <a:pt x="213770" y="14582"/>
                      </a:lnTo>
                      <a:lnTo>
                        <a:pt x="204761" y="20986"/>
                      </a:lnTo>
                      <a:lnTo>
                        <a:pt x="194142" y="26699"/>
                      </a:lnTo>
                      <a:lnTo>
                        <a:pt x="182058" y="31648"/>
                      </a:lnTo>
                      <a:lnTo>
                        <a:pt x="168657" y="35759"/>
                      </a:lnTo>
                      <a:lnTo>
                        <a:pt x="154087" y="38959"/>
                      </a:lnTo>
                      <a:lnTo>
                        <a:pt x="138494" y="41172"/>
                      </a:lnTo>
                      <a:lnTo>
                        <a:pt x="122026" y="42325"/>
                      </a:lnTo>
                      <a:lnTo>
                        <a:pt x="113182" y="42481"/>
                      </a:lnTo>
                      <a:close/>
                    </a:path>
                  </a:pathLst>
                </a:custGeom>
                <a:noFill/>
                <a:ln w="6553">
                  <a:solidFill>
                    <a:srgbClr val="B58E4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14" name="object 247">
                  <a:extLst>
                    <a:ext uri="{FF2B5EF4-FFF2-40B4-BE49-F238E27FC236}">
                      <a16:creationId xmlns="" xmlns:a16="http://schemas.microsoft.com/office/drawing/2014/main" id="{E6DB1C0B-D669-4261-810D-CD6E9463EF9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96313" y="1654364"/>
                  <a:ext cx="311150" cy="125412"/>
                </a:xfrm>
                <a:custGeom>
                  <a:avLst/>
                  <a:gdLst>
                    <a:gd name="T0" fmla="*/ 2087 w 226364"/>
                    <a:gd name="T1" fmla="*/ 63046 h 91617"/>
                    <a:gd name="T2" fmla="*/ 8125 w 226364"/>
                    <a:gd name="T3" fmla="*/ 74338 h 91617"/>
                    <a:gd name="T4" fmla="*/ 17785 w 226364"/>
                    <a:gd name="T5" fmla="*/ 84851 h 91617"/>
                    <a:gd name="T6" fmla="*/ 30732 w 226364"/>
                    <a:gd name="T7" fmla="*/ 94431 h 91617"/>
                    <a:gd name="T8" fmla="*/ 46631 w 226364"/>
                    <a:gd name="T9" fmla="*/ 102921 h 91617"/>
                    <a:gd name="T10" fmla="*/ 65152 w 226364"/>
                    <a:gd name="T11" fmla="*/ 110169 h 91617"/>
                    <a:gd name="T12" fmla="*/ 85961 w 226364"/>
                    <a:gd name="T13" fmla="*/ 116014 h 91617"/>
                    <a:gd name="T14" fmla="*/ 108724 w 226364"/>
                    <a:gd name="T15" fmla="*/ 120305 h 91617"/>
                    <a:gd name="T16" fmla="*/ 133109 w 226364"/>
                    <a:gd name="T17" fmla="*/ 122886 h 91617"/>
                    <a:gd name="T18" fmla="*/ 155253 w 226364"/>
                    <a:gd name="T19" fmla="*/ 123617 h 91617"/>
                    <a:gd name="T20" fmla="*/ 180772 w 226364"/>
                    <a:gd name="T21" fmla="*/ 122643 h 91617"/>
                    <a:gd name="T22" fmla="*/ 204958 w 226364"/>
                    <a:gd name="T23" fmla="*/ 119823 h 91617"/>
                    <a:gd name="T24" fmla="*/ 227477 w 226364"/>
                    <a:gd name="T25" fmla="*/ 115312 h 91617"/>
                    <a:gd name="T26" fmla="*/ 247995 w 226364"/>
                    <a:gd name="T27" fmla="*/ 109267 h 91617"/>
                    <a:gd name="T28" fmla="*/ 266182 w 226364"/>
                    <a:gd name="T29" fmla="*/ 101845 h 91617"/>
                    <a:gd name="T30" fmla="*/ 281702 w 226364"/>
                    <a:gd name="T31" fmla="*/ 93197 h 91617"/>
                    <a:gd name="T32" fmla="*/ 294223 w 226364"/>
                    <a:gd name="T33" fmla="*/ 83483 h 91617"/>
                    <a:gd name="T34" fmla="*/ 303413 w 226364"/>
                    <a:gd name="T35" fmla="*/ 72855 h 91617"/>
                    <a:gd name="T36" fmla="*/ 308939 w 226364"/>
                    <a:gd name="T37" fmla="*/ 61471 h 91617"/>
                    <a:gd name="T38" fmla="*/ 310506 w 226364"/>
                    <a:gd name="T39" fmla="*/ 51132 h 91617"/>
                    <a:gd name="T40" fmla="*/ 310506 w 226364"/>
                    <a:gd name="T41" fmla="*/ 0 h 91617"/>
                    <a:gd name="T42" fmla="*/ 303175 w 226364"/>
                    <a:gd name="T43" fmla="*/ 10203 h 91617"/>
                    <a:gd name="T44" fmla="*/ 293230 w 226364"/>
                    <a:gd name="T45" fmla="*/ 19675 h 91617"/>
                    <a:gd name="T46" fmla="*/ 280873 w 226364"/>
                    <a:gd name="T47" fmla="*/ 28315 h 91617"/>
                    <a:gd name="T48" fmla="*/ 266307 w 226364"/>
                    <a:gd name="T49" fmla="*/ 36024 h 91617"/>
                    <a:gd name="T50" fmla="*/ 249731 w 226364"/>
                    <a:gd name="T51" fmla="*/ 42702 h 91617"/>
                    <a:gd name="T52" fmla="*/ 231348 w 226364"/>
                    <a:gd name="T53" fmla="*/ 48248 h 91617"/>
                    <a:gd name="T54" fmla="*/ 211363 w 226364"/>
                    <a:gd name="T55" fmla="*/ 52567 h 91617"/>
                    <a:gd name="T56" fmla="*/ 189974 w 226364"/>
                    <a:gd name="T57" fmla="*/ 55553 h 91617"/>
                    <a:gd name="T58" fmla="*/ 167384 w 226364"/>
                    <a:gd name="T59" fmla="*/ 57108 h 91617"/>
                    <a:gd name="T60" fmla="*/ 155253 w 226364"/>
                    <a:gd name="T61" fmla="*/ 57319 h 91617"/>
                    <a:gd name="T62" fmla="*/ 132120 w 226364"/>
                    <a:gd name="T63" fmla="*/ 56545 h 91617"/>
                    <a:gd name="T64" fmla="*/ 110082 w 226364"/>
                    <a:gd name="T65" fmla="*/ 54288 h 91617"/>
                    <a:gd name="T66" fmla="*/ 89344 w 226364"/>
                    <a:gd name="T67" fmla="*/ 50650 h 91617"/>
                    <a:gd name="T68" fmla="*/ 70104 w 226364"/>
                    <a:gd name="T69" fmla="*/ 45729 h 91617"/>
                    <a:gd name="T70" fmla="*/ 52565 w 226364"/>
                    <a:gd name="T71" fmla="*/ 39625 h 91617"/>
                    <a:gd name="T72" fmla="*/ 36930 w 226364"/>
                    <a:gd name="T73" fmla="*/ 32440 h 91617"/>
                    <a:gd name="T74" fmla="*/ 23401 w 226364"/>
                    <a:gd name="T75" fmla="*/ 24269 h 91617"/>
                    <a:gd name="T76" fmla="*/ 12179 w 226364"/>
                    <a:gd name="T77" fmla="*/ 15217 h 91617"/>
                    <a:gd name="T78" fmla="*/ 3467 w 226364"/>
                    <a:gd name="T79" fmla="*/ 5381 h 91617"/>
                    <a:gd name="T80" fmla="*/ 0 w 226364"/>
                    <a:gd name="T81" fmla="*/ 0 h 91617"/>
                    <a:gd name="T82" fmla="*/ 0 w 226364"/>
                    <a:gd name="T83" fmla="*/ 51132 h 91617"/>
                    <a:gd name="T84" fmla="*/ 2087 w 226364"/>
                    <a:gd name="T85" fmla="*/ 63046 h 91617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0" t="0" r="r" b="b"/>
                  <a:pathLst>
                    <a:path w="226364" h="91617">
                      <a:moveTo>
                        <a:pt x="1521" y="46726"/>
                      </a:moveTo>
                      <a:lnTo>
                        <a:pt x="5924" y="55095"/>
                      </a:lnTo>
                      <a:lnTo>
                        <a:pt x="12966" y="62886"/>
                      </a:lnTo>
                      <a:lnTo>
                        <a:pt x="22404" y="69986"/>
                      </a:lnTo>
                      <a:lnTo>
                        <a:pt x="33995" y="76279"/>
                      </a:lnTo>
                      <a:lnTo>
                        <a:pt x="47497" y="81650"/>
                      </a:lnTo>
                      <a:lnTo>
                        <a:pt x="62667" y="85983"/>
                      </a:lnTo>
                      <a:lnTo>
                        <a:pt x="79262" y="89163"/>
                      </a:lnTo>
                      <a:lnTo>
                        <a:pt x="97039" y="91075"/>
                      </a:lnTo>
                      <a:lnTo>
                        <a:pt x="113182" y="91617"/>
                      </a:lnTo>
                      <a:lnTo>
                        <a:pt x="131786" y="90895"/>
                      </a:lnTo>
                      <a:lnTo>
                        <a:pt x="149418" y="88805"/>
                      </a:lnTo>
                      <a:lnTo>
                        <a:pt x="165835" y="85462"/>
                      </a:lnTo>
                      <a:lnTo>
                        <a:pt x="180793" y="80982"/>
                      </a:lnTo>
                      <a:lnTo>
                        <a:pt x="194051" y="75481"/>
                      </a:lnTo>
                      <a:lnTo>
                        <a:pt x="205366" y="69072"/>
                      </a:lnTo>
                      <a:lnTo>
                        <a:pt x="214494" y="61872"/>
                      </a:lnTo>
                      <a:lnTo>
                        <a:pt x="221194" y="53995"/>
                      </a:lnTo>
                      <a:lnTo>
                        <a:pt x="225222" y="45558"/>
                      </a:lnTo>
                      <a:lnTo>
                        <a:pt x="226364" y="37896"/>
                      </a:lnTo>
                      <a:lnTo>
                        <a:pt x="226364" y="0"/>
                      </a:lnTo>
                      <a:lnTo>
                        <a:pt x="221020" y="7562"/>
                      </a:lnTo>
                      <a:lnTo>
                        <a:pt x="213770" y="14582"/>
                      </a:lnTo>
                      <a:lnTo>
                        <a:pt x="204761" y="20986"/>
                      </a:lnTo>
                      <a:lnTo>
                        <a:pt x="194142" y="26699"/>
                      </a:lnTo>
                      <a:lnTo>
                        <a:pt x="182058" y="31648"/>
                      </a:lnTo>
                      <a:lnTo>
                        <a:pt x="168657" y="35759"/>
                      </a:lnTo>
                      <a:lnTo>
                        <a:pt x="154087" y="38959"/>
                      </a:lnTo>
                      <a:lnTo>
                        <a:pt x="138494" y="41172"/>
                      </a:lnTo>
                      <a:lnTo>
                        <a:pt x="122026" y="42325"/>
                      </a:lnTo>
                      <a:lnTo>
                        <a:pt x="113182" y="42481"/>
                      </a:lnTo>
                      <a:lnTo>
                        <a:pt x="96318" y="41907"/>
                      </a:lnTo>
                      <a:lnTo>
                        <a:pt x="80252" y="40235"/>
                      </a:lnTo>
                      <a:lnTo>
                        <a:pt x="65133" y="37539"/>
                      </a:lnTo>
                      <a:lnTo>
                        <a:pt x="51107" y="33892"/>
                      </a:lnTo>
                      <a:lnTo>
                        <a:pt x="38321" y="29368"/>
                      </a:lnTo>
                      <a:lnTo>
                        <a:pt x="26923" y="24042"/>
                      </a:lnTo>
                      <a:lnTo>
                        <a:pt x="17060" y="17987"/>
                      </a:lnTo>
                      <a:lnTo>
                        <a:pt x="8879" y="11278"/>
                      </a:lnTo>
                      <a:lnTo>
                        <a:pt x="2527" y="3988"/>
                      </a:lnTo>
                      <a:lnTo>
                        <a:pt x="0" y="0"/>
                      </a:lnTo>
                      <a:lnTo>
                        <a:pt x="0" y="37896"/>
                      </a:lnTo>
                      <a:lnTo>
                        <a:pt x="1521" y="46726"/>
                      </a:lnTo>
                      <a:close/>
                    </a:path>
                  </a:pathLst>
                </a:custGeom>
                <a:solidFill>
                  <a:srgbClr val="FDFD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15" name="object 248">
                  <a:extLst>
                    <a:ext uri="{FF2B5EF4-FFF2-40B4-BE49-F238E27FC236}">
                      <a16:creationId xmlns="" xmlns:a16="http://schemas.microsoft.com/office/drawing/2014/main" id="{0CB72BDA-75B3-4177-93FA-B85400F8B7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96313" y="1654364"/>
                  <a:ext cx="311150" cy="125412"/>
                </a:xfrm>
                <a:custGeom>
                  <a:avLst/>
                  <a:gdLst>
                    <a:gd name="T0" fmla="*/ 155253 w 226364"/>
                    <a:gd name="T1" fmla="*/ 57319 h 91617"/>
                    <a:gd name="T2" fmla="*/ 132120 w 226364"/>
                    <a:gd name="T3" fmla="*/ 56545 h 91617"/>
                    <a:gd name="T4" fmla="*/ 110082 w 226364"/>
                    <a:gd name="T5" fmla="*/ 54288 h 91617"/>
                    <a:gd name="T6" fmla="*/ 89344 w 226364"/>
                    <a:gd name="T7" fmla="*/ 50650 h 91617"/>
                    <a:gd name="T8" fmla="*/ 70104 w 226364"/>
                    <a:gd name="T9" fmla="*/ 45729 h 91617"/>
                    <a:gd name="T10" fmla="*/ 52565 w 226364"/>
                    <a:gd name="T11" fmla="*/ 39625 h 91617"/>
                    <a:gd name="T12" fmla="*/ 36930 w 226364"/>
                    <a:gd name="T13" fmla="*/ 32440 h 91617"/>
                    <a:gd name="T14" fmla="*/ 23401 w 226364"/>
                    <a:gd name="T15" fmla="*/ 24269 h 91617"/>
                    <a:gd name="T16" fmla="*/ 12179 w 226364"/>
                    <a:gd name="T17" fmla="*/ 15217 h 91617"/>
                    <a:gd name="T18" fmla="*/ 3467 w 226364"/>
                    <a:gd name="T19" fmla="*/ 5381 h 91617"/>
                    <a:gd name="T20" fmla="*/ 0 w 226364"/>
                    <a:gd name="T21" fmla="*/ 0 h 91617"/>
                    <a:gd name="T22" fmla="*/ 0 w 226364"/>
                    <a:gd name="T23" fmla="*/ 51132 h 91617"/>
                    <a:gd name="T24" fmla="*/ 2087 w 226364"/>
                    <a:gd name="T25" fmla="*/ 63046 h 91617"/>
                    <a:gd name="T26" fmla="*/ 8125 w 226364"/>
                    <a:gd name="T27" fmla="*/ 74338 h 91617"/>
                    <a:gd name="T28" fmla="*/ 17785 w 226364"/>
                    <a:gd name="T29" fmla="*/ 84851 h 91617"/>
                    <a:gd name="T30" fmla="*/ 30732 w 226364"/>
                    <a:gd name="T31" fmla="*/ 94431 h 91617"/>
                    <a:gd name="T32" fmla="*/ 46631 w 226364"/>
                    <a:gd name="T33" fmla="*/ 102921 h 91617"/>
                    <a:gd name="T34" fmla="*/ 65152 w 226364"/>
                    <a:gd name="T35" fmla="*/ 110169 h 91617"/>
                    <a:gd name="T36" fmla="*/ 85961 w 226364"/>
                    <a:gd name="T37" fmla="*/ 116014 h 91617"/>
                    <a:gd name="T38" fmla="*/ 108724 w 226364"/>
                    <a:gd name="T39" fmla="*/ 120305 h 91617"/>
                    <a:gd name="T40" fmla="*/ 133109 w 226364"/>
                    <a:gd name="T41" fmla="*/ 122886 h 91617"/>
                    <a:gd name="T42" fmla="*/ 155253 w 226364"/>
                    <a:gd name="T43" fmla="*/ 123617 h 91617"/>
                    <a:gd name="T44" fmla="*/ 180772 w 226364"/>
                    <a:gd name="T45" fmla="*/ 122643 h 91617"/>
                    <a:gd name="T46" fmla="*/ 204958 w 226364"/>
                    <a:gd name="T47" fmla="*/ 119823 h 91617"/>
                    <a:gd name="T48" fmla="*/ 227477 w 226364"/>
                    <a:gd name="T49" fmla="*/ 115312 h 91617"/>
                    <a:gd name="T50" fmla="*/ 247995 w 226364"/>
                    <a:gd name="T51" fmla="*/ 109267 h 91617"/>
                    <a:gd name="T52" fmla="*/ 266182 w 226364"/>
                    <a:gd name="T53" fmla="*/ 101845 h 91617"/>
                    <a:gd name="T54" fmla="*/ 281702 w 226364"/>
                    <a:gd name="T55" fmla="*/ 93197 h 91617"/>
                    <a:gd name="T56" fmla="*/ 294223 w 226364"/>
                    <a:gd name="T57" fmla="*/ 83483 h 91617"/>
                    <a:gd name="T58" fmla="*/ 303413 w 226364"/>
                    <a:gd name="T59" fmla="*/ 72855 h 91617"/>
                    <a:gd name="T60" fmla="*/ 308939 w 226364"/>
                    <a:gd name="T61" fmla="*/ 61471 h 91617"/>
                    <a:gd name="T62" fmla="*/ 310506 w 226364"/>
                    <a:gd name="T63" fmla="*/ 51132 h 91617"/>
                    <a:gd name="T64" fmla="*/ 310506 w 226364"/>
                    <a:gd name="T65" fmla="*/ 0 h 91617"/>
                    <a:gd name="T66" fmla="*/ 303175 w 226364"/>
                    <a:gd name="T67" fmla="*/ 10203 h 91617"/>
                    <a:gd name="T68" fmla="*/ 293230 w 226364"/>
                    <a:gd name="T69" fmla="*/ 19675 h 91617"/>
                    <a:gd name="T70" fmla="*/ 280873 w 226364"/>
                    <a:gd name="T71" fmla="*/ 28315 h 91617"/>
                    <a:gd name="T72" fmla="*/ 266307 w 226364"/>
                    <a:gd name="T73" fmla="*/ 36024 h 91617"/>
                    <a:gd name="T74" fmla="*/ 249731 w 226364"/>
                    <a:gd name="T75" fmla="*/ 42702 h 91617"/>
                    <a:gd name="T76" fmla="*/ 231348 w 226364"/>
                    <a:gd name="T77" fmla="*/ 48248 h 91617"/>
                    <a:gd name="T78" fmla="*/ 211363 w 226364"/>
                    <a:gd name="T79" fmla="*/ 52567 h 91617"/>
                    <a:gd name="T80" fmla="*/ 189974 w 226364"/>
                    <a:gd name="T81" fmla="*/ 55553 h 91617"/>
                    <a:gd name="T82" fmla="*/ 167384 w 226364"/>
                    <a:gd name="T83" fmla="*/ 57108 h 91617"/>
                    <a:gd name="T84" fmla="*/ 155253 w 226364"/>
                    <a:gd name="T85" fmla="*/ 57319 h 91617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0" t="0" r="r" b="b"/>
                  <a:pathLst>
                    <a:path w="226364" h="91617">
                      <a:moveTo>
                        <a:pt x="113182" y="42481"/>
                      </a:moveTo>
                      <a:lnTo>
                        <a:pt x="96318" y="41907"/>
                      </a:lnTo>
                      <a:lnTo>
                        <a:pt x="80252" y="40235"/>
                      </a:lnTo>
                      <a:lnTo>
                        <a:pt x="65133" y="37539"/>
                      </a:lnTo>
                      <a:lnTo>
                        <a:pt x="51107" y="33892"/>
                      </a:lnTo>
                      <a:lnTo>
                        <a:pt x="38321" y="29368"/>
                      </a:lnTo>
                      <a:lnTo>
                        <a:pt x="26923" y="24042"/>
                      </a:lnTo>
                      <a:lnTo>
                        <a:pt x="17060" y="17987"/>
                      </a:lnTo>
                      <a:lnTo>
                        <a:pt x="8879" y="11278"/>
                      </a:lnTo>
                      <a:lnTo>
                        <a:pt x="2527" y="3988"/>
                      </a:lnTo>
                      <a:lnTo>
                        <a:pt x="0" y="0"/>
                      </a:lnTo>
                      <a:lnTo>
                        <a:pt x="0" y="37896"/>
                      </a:lnTo>
                      <a:lnTo>
                        <a:pt x="1521" y="46726"/>
                      </a:lnTo>
                      <a:lnTo>
                        <a:pt x="5924" y="55095"/>
                      </a:lnTo>
                      <a:lnTo>
                        <a:pt x="12966" y="62886"/>
                      </a:lnTo>
                      <a:lnTo>
                        <a:pt x="22404" y="69986"/>
                      </a:lnTo>
                      <a:lnTo>
                        <a:pt x="33995" y="76279"/>
                      </a:lnTo>
                      <a:lnTo>
                        <a:pt x="47497" y="81650"/>
                      </a:lnTo>
                      <a:lnTo>
                        <a:pt x="62667" y="85983"/>
                      </a:lnTo>
                      <a:lnTo>
                        <a:pt x="79262" y="89163"/>
                      </a:lnTo>
                      <a:lnTo>
                        <a:pt x="97039" y="91075"/>
                      </a:lnTo>
                      <a:lnTo>
                        <a:pt x="113182" y="91617"/>
                      </a:lnTo>
                      <a:lnTo>
                        <a:pt x="131786" y="90895"/>
                      </a:lnTo>
                      <a:lnTo>
                        <a:pt x="149418" y="88805"/>
                      </a:lnTo>
                      <a:lnTo>
                        <a:pt x="165835" y="85462"/>
                      </a:lnTo>
                      <a:lnTo>
                        <a:pt x="180793" y="80982"/>
                      </a:lnTo>
                      <a:lnTo>
                        <a:pt x="194051" y="75481"/>
                      </a:lnTo>
                      <a:lnTo>
                        <a:pt x="205366" y="69072"/>
                      </a:lnTo>
                      <a:lnTo>
                        <a:pt x="214494" y="61872"/>
                      </a:lnTo>
                      <a:lnTo>
                        <a:pt x="221194" y="53995"/>
                      </a:lnTo>
                      <a:lnTo>
                        <a:pt x="225222" y="45558"/>
                      </a:lnTo>
                      <a:lnTo>
                        <a:pt x="226364" y="37896"/>
                      </a:lnTo>
                      <a:lnTo>
                        <a:pt x="226364" y="0"/>
                      </a:lnTo>
                      <a:lnTo>
                        <a:pt x="221020" y="7562"/>
                      </a:lnTo>
                      <a:lnTo>
                        <a:pt x="213770" y="14582"/>
                      </a:lnTo>
                      <a:lnTo>
                        <a:pt x="204761" y="20986"/>
                      </a:lnTo>
                      <a:lnTo>
                        <a:pt x="194142" y="26699"/>
                      </a:lnTo>
                      <a:lnTo>
                        <a:pt x="182058" y="31648"/>
                      </a:lnTo>
                      <a:lnTo>
                        <a:pt x="168657" y="35759"/>
                      </a:lnTo>
                      <a:lnTo>
                        <a:pt x="154087" y="38959"/>
                      </a:lnTo>
                      <a:lnTo>
                        <a:pt x="138494" y="41172"/>
                      </a:lnTo>
                      <a:lnTo>
                        <a:pt x="122026" y="42325"/>
                      </a:lnTo>
                      <a:lnTo>
                        <a:pt x="113182" y="42481"/>
                      </a:lnTo>
                      <a:close/>
                    </a:path>
                  </a:pathLst>
                </a:custGeom>
                <a:noFill/>
                <a:ln w="6553">
                  <a:solidFill>
                    <a:srgbClr val="B58E4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16" name="object 249">
                  <a:extLst>
                    <a:ext uri="{FF2B5EF4-FFF2-40B4-BE49-F238E27FC236}">
                      <a16:creationId xmlns="" xmlns:a16="http://schemas.microsoft.com/office/drawing/2014/main" id="{DA094915-AAA4-4079-885F-5CF71342990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96313" y="1573401"/>
                  <a:ext cx="311150" cy="127000"/>
                </a:xfrm>
                <a:custGeom>
                  <a:avLst/>
                  <a:gdLst>
                    <a:gd name="T0" fmla="*/ 2087 w 226364"/>
                    <a:gd name="T1" fmla="*/ 65278 h 91617"/>
                    <a:gd name="T2" fmla="*/ 8125 w 226364"/>
                    <a:gd name="T3" fmla="*/ 76968 h 91617"/>
                    <a:gd name="T4" fmla="*/ 17785 w 226364"/>
                    <a:gd name="T5" fmla="*/ 87852 h 91617"/>
                    <a:gd name="T6" fmla="*/ 30732 w 226364"/>
                    <a:gd name="T7" fmla="*/ 97772 h 91617"/>
                    <a:gd name="T8" fmla="*/ 46631 w 226364"/>
                    <a:gd name="T9" fmla="*/ 106563 h 91617"/>
                    <a:gd name="T10" fmla="*/ 65152 w 226364"/>
                    <a:gd name="T11" fmla="*/ 114066 h 91617"/>
                    <a:gd name="T12" fmla="*/ 85961 w 226364"/>
                    <a:gd name="T13" fmla="*/ 120120 h 91617"/>
                    <a:gd name="T14" fmla="*/ 108724 w 226364"/>
                    <a:gd name="T15" fmla="*/ 124563 h 91617"/>
                    <a:gd name="T16" fmla="*/ 133109 w 226364"/>
                    <a:gd name="T17" fmla="*/ 127233 h 91617"/>
                    <a:gd name="T18" fmla="*/ 155253 w 226364"/>
                    <a:gd name="T19" fmla="*/ 127991 h 91617"/>
                    <a:gd name="T20" fmla="*/ 180772 w 226364"/>
                    <a:gd name="T21" fmla="*/ 126981 h 91617"/>
                    <a:gd name="T22" fmla="*/ 204958 w 226364"/>
                    <a:gd name="T23" fmla="*/ 124062 h 91617"/>
                    <a:gd name="T24" fmla="*/ 227477 w 226364"/>
                    <a:gd name="T25" fmla="*/ 119392 h 91617"/>
                    <a:gd name="T26" fmla="*/ 247995 w 226364"/>
                    <a:gd name="T27" fmla="*/ 113134 h 91617"/>
                    <a:gd name="T28" fmla="*/ 266182 w 226364"/>
                    <a:gd name="T29" fmla="*/ 105448 h 91617"/>
                    <a:gd name="T30" fmla="*/ 281702 w 226364"/>
                    <a:gd name="T31" fmla="*/ 96494 h 91617"/>
                    <a:gd name="T32" fmla="*/ 294223 w 226364"/>
                    <a:gd name="T33" fmla="*/ 86436 h 91617"/>
                    <a:gd name="T34" fmla="*/ 303413 w 226364"/>
                    <a:gd name="T35" fmla="*/ 75432 h 91617"/>
                    <a:gd name="T36" fmla="*/ 308939 w 226364"/>
                    <a:gd name="T37" fmla="*/ 63646 h 91617"/>
                    <a:gd name="T38" fmla="*/ 310506 w 226364"/>
                    <a:gd name="T39" fmla="*/ 52941 h 91617"/>
                    <a:gd name="T40" fmla="*/ 310506 w 226364"/>
                    <a:gd name="T41" fmla="*/ 0 h 91617"/>
                    <a:gd name="T42" fmla="*/ 303175 w 226364"/>
                    <a:gd name="T43" fmla="*/ 10565 h 91617"/>
                    <a:gd name="T44" fmla="*/ 293230 w 226364"/>
                    <a:gd name="T45" fmla="*/ 20371 h 91617"/>
                    <a:gd name="T46" fmla="*/ 280873 w 226364"/>
                    <a:gd name="T47" fmla="*/ 29318 h 91617"/>
                    <a:gd name="T48" fmla="*/ 266307 w 226364"/>
                    <a:gd name="T49" fmla="*/ 37298 h 91617"/>
                    <a:gd name="T50" fmla="*/ 249731 w 226364"/>
                    <a:gd name="T51" fmla="*/ 44213 h 91617"/>
                    <a:gd name="T52" fmla="*/ 231348 w 226364"/>
                    <a:gd name="T53" fmla="*/ 49956 h 91617"/>
                    <a:gd name="T54" fmla="*/ 211363 w 226364"/>
                    <a:gd name="T55" fmla="*/ 54427 h 91617"/>
                    <a:gd name="T56" fmla="*/ 189974 w 226364"/>
                    <a:gd name="T57" fmla="*/ 57518 h 91617"/>
                    <a:gd name="T58" fmla="*/ 167384 w 226364"/>
                    <a:gd name="T59" fmla="*/ 59129 h 91617"/>
                    <a:gd name="T60" fmla="*/ 155253 w 226364"/>
                    <a:gd name="T61" fmla="*/ 59346 h 91617"/>
                    <a:gd name="T62" fmla="*/ 132120 w 226364"/>
                    <a:gd name="T63" fmla="*/ 58544 h 91617"/>
                    <a:gd name="T64" fmla="*/ 110082 w 226364"/>
                    <a:gd name="T65" fmla="*/ 56209 h 91617"/>
                    <a:gd name="T66" fmla="*/ 89344 w 226364"/>
                    <a:gd name="T67" fmla="*/ 52443 h 91617"/>
                    <a:gd name="T68" fmla="*/ 70104 w 226364"/>
                    <a:gd name="T69" fmla="*/ 47347 h 91617"/>
                    <a:gd name="T70" fmla="*/ 52565 w 226364"/>
                    <a:gd name="T71" fmla="*/ 41028 h 91617"/>
                    <a:gd name="T72" fmla="*/ 36930 w 226364"/>
                    <a:gd name="T73" fmla="*/ 33587 h 91617"/>
                    <a:gd name="T74" fmla="*/ 23401 w 226364"/>
                    <a:gd name="T75" fmla="*/ 25128 h 91617"/>
                    <a:gd name="T76" fmla="*/ 12179 w 226364"/>
                    <a:gd name="T77" fmla="*/ 15755 h 91617"/>
                    <a:gd name="T78" fmla="*/ 3467 w 226364"/>
                    <a:gd name="T79" fmla="*/ 5571 h 91617"/>
                    <a:gd name="T80" fmla="*/ 0 w 226364"/>
                    <a:gd name="T81" fmla="*/ 0 h 91617"/>
                    <a:gd name="T82" fmla="*/ 0 w 226364"/>
                    <a:gd name="T83" fmla="*/ 52941 h 91617"/>
                    <a:gd name="T84" fmla="*/ 2087 w 226364"/>
                    <a:gd name="T85" fmla="*/ 65278 h 91617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0" t="0" r="r" b="b"/>
                  <a:pathLst>
                    <a:path w="226364" h="91617">
                      <a:moveTo>
                        <a:pt x="1521" y="46726"/>
                      </a:moveTo>
                      <a:lnTo>
                        <a:pt x="5924" y="55095"/>
                      </a:lnTo>
                      <a:lnTo>
                        <a:pt x="12966" y="62886"/>
                      </a:lnTo>
                      <a:lnTo>
                        <a:pt x="22404" y="69986"/>
                      </a:lnTo>
                      <a:lnTo>
                        <a:pt x="33995" y="76279"/>
                      </a:lnTo>
                      <a:lnTo>
                        <a:pt x="47497" y="81650"/>
                      </a:lnTo>
                      <a:lnTo>
                        <a:pt x="62667" y="85983"/>
                      </a:lnTo>
                      <a:lnTo>
                        <a:pt x="79262" y="89163"/>
                      </a:lnTo>
                      <a:lnTo>
                        <a:pt x="97039" y="91075"/>
                      </a:lnTo>
                      <a:lnTo>
                        <a:pt x="113182" y="91617"/>
                      </a:lnTo>
                      <a:lnTo>
                        <a:pt x="131786" y="90895"/>
                      </a:lnTo>
                      <a:lnTo>
                        <a:pt x="149418" y="88805"/>
                      </a:lnTo>
                      <a:lnTo>
                        <a:pt x="165835" y="85462"/>
                      </a:lnTo>
                      <a:lnTo>
                        <a:pt x="180793" y="80982"/>
                      </a:lnTo>
                      <a:lnTo>
                        <a:pt x="194051" y="75481"/>
                      </a:lnTo>
                      <a:lnTo>
                        <a:pt x="205366" y="69072"/>
                      </a:lnTo>
                      <a:lnTo>
                        <a:pt x="214494" y="61872"/>
                      </a:lnTo>
                      <a:lnTo>
                        <a:pt x="221194" y="53995"/>
                      </a:lnTo>
                      <a:lnTo>
                        <a:pt x="225222" y="45558"/>
                      </a:lnTo>
                      <a:lnTo>
                        <a:pt x="226364" y="37896"/>
                      </a:lnTo>
                      <a:lnTo>
                        <a:pt x="226364" y="0"/>
                      </a:lnTo>
                      <a:lnTo>
                        <a:pt x="221020" y="7562"/>
                      </a:lnTo>
                      <a:lnTo>
                        <a:pt x="213770" y="14582"/>
                      </a:lnTo>
                      <a:lnTo>
                        <a:pt x="204761" y="20986"/>
                      </a:lnTo>
                      <a:lnTo>
                        <a:pt x="194142" y="26699"/>
                      </a:lnTo>
                      <a:lnTo>
                        <a:pt x="182058" y="31648"/>
                      </a:lnTo>
                      <a:lnTo>
                        <a:pt x="168657" y="35759"/>
                      </a:lnTo>
                      <a:lnTo>
                        <a:pt x="154087" y="38959"/>
                      </a:lnTo>
                      <a:lnTo>
                        <a:pt x="138494" y="41172"/>
                      </a:lnTo>
                      <a:lnTo>
                        <a:pt x="122026" y="42325"/>
                      </a:lnTo>
                      <a:lnTo>
                        <a:pt x="113182" y="42481"/>
                      </a:lnTo>
                      <a:lnTo>
                        <a:pt x="96318" y="41907"/>
                      </a:lnTo>
                      <a:lnTo>
                        <a:pt x="80252" y="40235"/>
                      </a:lnTo>
                      <a:lnTo>
                        <a:pt x="65133" y="37539"/>
                      </a:lnTo>
                      <a:lnTo>
                        <a:pt x="51107" y="33892"/>
                      </a:lnTo>
                      <a:lnTo>
                        <a:pt x="38321" y="29368"/>
                      </a:lnTo>
                      <a:lnTo>
                        <a:pt x="26923" y="24042"/>
                      </a:lnTo>
                      <a:lnTo>
                        <a:pt x="17060" y="17987"/>
                      </a:lnTo>
                      <a:lnTo>
                        <a:pt x="8879" y="11278"/>
                      </a:lnTo>
                      <a:lnTo>
                        <a:pt x="2527" y="3988"/>
                      </a:lnTo>
                      <a:lnTo>
                        <a:pt x="0" y="0"/>
                      </a:lnTo>
                      <a:lnTo>
                        <a:pt x="0" y="37896"/>
                      </a:lnTo>
                      <a:lnTo>
                        <a:pt x="1521" y="46726"/>
                      </a:lnTo>
                      <a:close/>
                    </a:path>
                  </a:pathLst>
                </a:custGeom>
                <a:solidFill>
                  <a:srgbClr val="FDFD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17" name="object 250">
                  <a:extLst>
                    <a:ext uri="{FF2B5EF4-FFF2-40B4-BE49-F238E27FC236}">
                      <a16:creationId xmlns="" xmlns:a16="http://schemas.microsoft.com/office/drawing/2014/main" id="{03503EB3-19AF-4C8D-BCE2-23CE9DAA10E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96313" y="1573401"/>
                  <a:ext cx="311150" cy="127000"/>
                </a:xfrm>
                <a:custGeom>
                  <a:avLst/>
                  <a:gdLst>
                    <a:gd name="T0" fmla="*/ 155253 w 226364"/>
                    <a:gd name="T1" fmla="*/ 59346 h 91617"/>
                    <a:gd name="T2" fmla="*/ 132120 w 226364"/>
                    <a:gd name="T3" fmla="*/ 58544 h 91617"/>
                    <a:gd name="T4" fmla="*/ 110082 w 226364"/>
                    <a:gd name="T5" fmla="*/ 56209 h 91617"/>
                    <a:gd name="T6" fmla="*/ 89344 w 226364"/>
                    <a:gd name="T7" fmla="*/ 52443 h 91617"/>
                    <a:gd name="T8" fmla="*/ 70104 w 226364"/>
                    <a:gd name="T9" fmla="*/ 47347 h 91617"/>
                    <a:gd name="T10" fmla="*/ 52565 w 226364"/>
                    <a:gd name="T11" fmla="*/ 41028 h 91617"/>
                    <a:gd name="T12" fmla="*/ 36930 w 226364"/>
                    <a:gd name="T13" fmla="*/ 33587 h 91617"/>
                    <a:gd name="T14" fmla="*/ 23401 w 226364"/>
                    <a:gd name="T15" fmla="*/ 25128 h 91617"/>
                    <a:gd name="T16" fmla="*/ 12179 w 226364"/>
                    <a:gd name="T17" fmla="*/ 15755 h 91617"/>
                    <a:gd name="T18" fmla="*/ 3467 w 226364"/>
                    <a:gd name="T19" fmla="*/ 5571 h 91617"/>
                    <a:gd name="T20" fmla="*/ 0 w 226364"/>
                    <a:gd name="T21" fmla="*/ 0 h 91617"/>
                    <a:gd name="T22" fmla="*/ 0 w 226364"/>
                    <a:gd name="T23" fmla="*/ 52941 h 91617"/>
                    <a:gd name="T24" fmla="*/ 2087 w 226364"/>
                    <a:gd name="T25" fmla="*/ 65278 h 91617"/>
                    <a:gd name="T26" fmla="*/ 8125 w 226364"/>
                    <a:gd name="T27" fmla="*/ 76968 h 91617"/>
                    <a:gd name="T28" fmla="*/ 17785 w 226364"/>
                    <a:gd name="T29" fmla="*/ 87852 h 91617"/>
                    <a:gd name="T30" fmla="*/ 30732 w 226364"/>
                    <a:gd name="T31" fmla="*/ 97772 h 91617"/>
                    <a:gd name="T32" fmla="*/ 46631 w 226364"/>
                    <a:gd name="T33" fmla="*/ 106563 h 91617"/>
                    <a:gd name="T34" fmla="*/ 65152 w 226364"/>
                    <a:gd name="T35" fmla="*/ 114066 h 91617"/>
                    <a:gd name="T36" fmla="*/ 85961 w 226364"/>
                    <a:gd name="T37" fmla="*/ 120120 h 91617"/>
                    <a:gd name="T38" fmla="*/ 108724 w 226364"/>
                    <a:gd name="T39" fmla="*/ 124563 h 91617"/>
                    <a:gd name="T40" fmla="*/ 133109 w 226364"/>
                    <a:gd name="T41" fmla="*/ 127233 h 91617"/>
                    <a:gd name="T42" fmla="*/ 155253 w 226364"/>
                    <a:gd name="T43" fmla="*/ 127991 h 91617"/>
                    <a:gd name="T44" fmla="*/ 180772 w 226364"/>
                    <a:gd name="T45" fmla="*/ 126981 h 91617"/>
                    <a:gd name="T46" fmla="*/ 204958 w 226364"/>
                    <a:gd name="T47" fmla="*/ 124062 h 91617"/>
                    <a:gd name="T48" fmla="*/ 227477 w 226364"/>
                    <a:gd name="T49" fmla="*/ 119392 h 91617"/>
                    <a:gd name="T50" fmla="*/ 247995 w 226364"/>
                    <a:gd name="T51" fmla="*/ 113134 h 91617"/>
                    <a:gd name="T52" fmla="*/ 266182 w 226364"/>
                    <a:gd name="T53" fmla="*/ 105448 h 91617"/>
                    <a:gd name="T54" fmla="*/ 281702 w 226364"/>
                    <a:gd name="T55" fmla="*/ 96494 h 91617"/>
                    <a:gd name="T56" fmla="*/ 294223 w 226364"/>
                    <a:gd name="T57" fmla="*/ 86436 h 91617"/>
                    <a:gd name="T58" fmla="*/ 303413 w 226364"/>
                    <a:gd name="T59" fmla="*/ 75432 h 91617"/>
                    <a:gd name="T60" fmla="*/ 308939 w 226364"/>
                    <a:gd name="T61" fmla="*/ 63646 h 91617"/>
                    <a:gd name="T62" fmla="*/ 310506 w 226364"/>
                    <a:gd name="T63" fmla="*/ 52941 h 91617"/>
                    <a:gd name="T64" fmla="*/ 310506 w 226364"/>
                    <a:gd name="T65" fmla="*/ 0 h 91617"/>
                    <a:gd name="T66" fmla="*/ 303175 w 226364"/>
                    <a:gd name="T67" fmla="*/ 10565 h 91617"/>
                    <a:gd name="T68" fmla="*/ 293230 w 226364"/>
                    <a:gd name="T69" fmla="*/ 20371 h 91617"/>
                    <a:gd name="T70" fmla="*/ 280873 w 226364"/>
                    <a:gd name="T71" fmla="*/ 29318 h 91617"/>
                    <a:gd name="T72" fmla="*/ 266307 w 226364"/>
                    <a:gd name="T73" fmla="*/ 37298 h 91617"/>
                    <a:gd name="T74" fmla="*/ 249731 w 226364"/>
                    <a:gd name="T75" fmla="*/ 44213 h 91617"/>
                    <a:gd name="T76" fmla="*/ 231348 w 226364"/>
                    <a:gd name="T77" fmla="*/ 49956 h 91617"/>
                    <a:gd name="T78" fmla="*/ 211363 w 226364"/>
                    <a:gd name="T79" fmla="*/ 54427 h 91617"/>
                    <a:gd name="T80" fmla="*/ 189974 w 226364"/>
                    <a:gd name="T81" fmla="*/ 57518 h 91617"/>
                    <a:gd name="T82" fmla="*/ 167384 w 226364"/>
                    <a:gd name="T83" fmla="*/ 59129 h 91617"/>
                    <a:gd name="T84" fmla="*/ 155253 w 226364"/>
                    <a:gd name="T85" fmla="*/ 59346 h 91617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0" t="0" r="r" b="b"/>
                  <a:pathLst>
                    <a:path w="226364" h="91617">
                      <a:moveTo>
                        <a:pt x="113182" y="42481"/>
                      </a:moveTo>
                      <a:lnTo>
                        <a:pt x="96318" y="41907"/>
                      </a:lnTo>
                      <a:lnTo>
                        <a:pt x="80252" y="40235"/>
                      </a:lnTo>
                      <a:lnTo>
                        <a:pt x="65133" y="37539"/>
                      </a:lnTo>
                      <a:lnTo>
                        <a:pt x="51107" y="33892"/>
                      </a:lnTo>
                      <a:lnTo>
                        <a:pt x="38321" y="29368"/>
                      </a:lnTo>
                      <a:lnTo>
                        <a:pt x="26923" y="24042"/>
                      </a:lnTo>
                      <a:lnTo>
                        <a:pt x="17060" y="17987"/>
                      </a:lnTo>
                      <a:lnTo>
                        <a:pt x="8879" y="11278"/>
                      </a:lnTo>
                      <a:lnTo>
                        <a:pt x="2527" y="3988"/>
                      </a:lnTo>
                      <a:lnTo>
                        <a:pt x="0" y="0"/>
                      </a:lnTo>
                      <a:lnTo>
                        <a:pt x="0" y="37896"/>
                      </a:lnTo>
                      <a:lnTo>
                        <a:pt x="1521" y="46726"/>
                      </a:lnTo>
                      <a:lnTo>
                        <a:pt x="5924" y="55095"/>
                      </a:lnTo>
                      <a:lnTo>
                        <a:pt x="12966" y="62886"/>
                      </a:lnTo>
                      <a:lnTo>
                        <a:pt x="22404" y="69986"/>
                      </a:lnTo>
                      <a:lnTo>
                        <a:pt x="33995" y="76279"/>
                      </a:lnTo>
                      <a:lnTo>
                        <a:pt x="47497" y="81650"/>
                      </a:lnTo>
                      <a:lnTo>
                        <a:pt x="62667" y="85983"/>
                      </a:lnTo>
                      <a:lnTo>
                        <a:pt x="79262" y="89163"/>
                      </a:lnTo>
                      <a:lnTo>
                        <a:pt x="97039" y="91075"/>
                      </a:lnTo>
                      <a:lnTo>
                        <a:pt x="113182" y="91617"/>
                      </a:lnTo>
                      <a:lnTo>
                        <a:pt x="131786" y="90895"/>
                      </a:lnTo>
                      <a:lnTo>
                        <a:pt x="149418" y="88805"/>
                      </a:lnTo>
                      <a:lnTo>
                        <a:pt x="165835" y="85462"/>
                      </a:lnTo>
                      <a:lnTo>
                        <a:pt x="180793" y="80982"/>
                      </a:lnTo>
                      <a:lnTo>
                        <a:pt x="194051" y="75481"/>
                      </a:lnTo>
                      <a:lnTo>
                        <a:pt x="205366" y="69072"/>
                      </a:lnTo>
                      <a:lnTo>
                        <a:pt x="214494" y="61872"/>
                      </a:lnTo>
                      <a:lnTo>
                        <a:pt x="221194" y="53995"/>
                      </a:lnTo>
                      <a:lnTo>
                        <a:pt x="225222" y="45558"/>
                      </a:lnTo>
                      <a:lnTo>
                        <a:pt x="226364" y="37896"/>
                      </a:lnTo>
                      <a:lnTo>
                        <a:pt x="226364" y="0"/>
                      </a:lnTo>
                      <a:lnTo>
                        <a:pt x="221020" y="7562"/>
                      </a:lnTo>
                      <a:lnTo>
                        <a:pt x="213770" y="14582"/>
                      </a:lnTo>
                      <a:lnTo>
                        <a:pt x="204761" y="20986"/>
                      </a:lnTo>
                      <a:lnTo>
                        <a:pt x="194142" y="26699"/>
                      </a:lnTo>
                      <a:lnTo>
                        <a:pt x="182058" y="31648"/>
                      </a:lnTo>
                      <a:lnTo>
                        <a:pt x="168657" y="35759"/>
                      </a:lnTo>
                      <a:lnTo>
                        <a:pt x="154087" y="38959"/>
                      </a:lnTo>
                      <a:lnTo>
                        <a:pt x="138494" y="41172"/>
                      </a:lnTo>
                      <a:lnTo>
                        <a:pt x="122026" y="42325"/>
                      </a:lnTo>
                      <a:lnTo>
                        <a:pt x="113182" y="42481"/>
                      </a:lnTo>
                      <a:close/>
                    </a:path>
                  </a:pathLst>
                </a:custGeom>
                <a:noFill/>
                <a:ln w="6553">
                  <a:solidFill>
                    <a:srgbClr val="B58E4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18" name="object 251">
                  <a:extLst>
                    <a:ext uri="{FF2B5EF4-FFF2-40B4-BE49-F238E27FC236}">
                      <a16:creationId xmlns="" xmlns:a16="http://schemas.microsoft.com/office/drawing/2014/main" id="{4173BA82-AB40-4032-9A5D-13EE5BE973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28100" y="1365439"/>
                  <a:ext cx="465138" cy="373062"/>
                </a:xfrm>
                <a:custGeom>
                  <a:avLst/>
                  <a:gdLst>
                    <a:gd name="T0" fmla="*/ 174298 w 337197"/>
                    <a:gd name="T1" fmla="*/ 156202 h 270675"/>
                    <a:gd name="T2" fmla="*/ 149644 w 337197"/>
                    <a:gd name="T3" fmla="*/ 180969 h 270675"/>
                    <a:gd name="T4" fmla="*/ 125212 w 337197"/>
                    <a:gd name="T5" fmla="*/ 205966 h 270675"/>
                    <a:gd name="T6" fmla="*/ 100936 w 337197"/>
                    <a:gd name="T7" fmla="*/ 231130 h 270675"/>
                    <a:gd name="T8" fmla="*/ 76757 w 337197"/>
                    <a:gd name="T9" fmla="*/ 256393 h 270675"/>
                    <a:gd name="T10" fmla="*/ 52614 w 337197"/>
                    <a:gd name="T11" fmla="*/ 281690 h 270675"/>
                    <a:gd name="T12" fmla="*/ 28438 w 337197"/>
                    <a:gd name="T13" fmla="*/ 306958 h 270675"/>
                    <a:gd name="T14" fmla="*/ 4171 w 337197"/>
                    <a:gd name="T15" fmla="*/ 332131 h 270675"/>
                    <a:gd name="T16" fmla="*/ 12558 w 337197"/>
                    <a:gd name="T17" fmla="*/ 348584 h 270675"/>
                    <a:gd name="T18" fmla="*/ 36291 w 337197"/>
                    <a:gd name="T19" fmla="*/ 372177 h 270675"/>
                    <a:gd name="T20" fmla="*/ 60618 w 337197"/>
                    <a:gd name="T21" fmla="*/ 347075 h 270675"/>
                    <a:gd name="T22" fmla="*/ 84926 w 337197"/>
                    <a:gd name="T23" fmla="*/ 321955 h 270675"/>
                    <a:gd name="T24" fmla="*/ 109216 w 337197"/>
                    <a:gd name="T25" fmla="*/ 296815 h 270675"/>
                    <a:gd name="T26" fmla="*/ 133488 w 337197"/>
                    <a:gd name="T27" fmla="*/ 271652 h 270675"/>
                    <a:gd name="T28" fmla="*/ 157742 w 337197"/>
                    <a:gd name="T29" fmla="*/ 246470 h 270675"/>
                    <a:gd name="T30" fmla="*/ 181978 w 337197"/>
                    <a:gd name="T31" fmla="*/ 221265 h 270675"/>
                    <a:gd name="T32" fmla="*/ 197955 w 337197"/>
                    <a:gd name="T33" fmla="*/ 229858 h 270675"/>
                    <a:gd name="T34" fmla="*/ 221953 w 337197"/>
                    <a:gd name="T35" fmla="*/ 255325 h 270675"/>
                    <a:gd name="T36" fmla="*/ 240713 w 337197"/>
                    <a:gd name="T37" fmla="*/ 272256 h 270675"/>
                    <a:gd name="T38" fmla="*/ 265010 w 337197"/>
                    <a:gd name="T39" fmla="*/ 247121 h 270675"/>
                    <a:gd name="T40" fmla="*/ 289228 w 337197"/>
                    <a:gd name="T41" fmla="*/ 221901 h 270675"/>
                    <a:gd name="T42" fmla="*/ 313431 w 337197"/>
                    <a:gd name="T43" fmla="*/ 196664 h 270675"/>
                    <a:gd name="T44" fmla="*/ 337681 w 337197"/>
                    <a:gd name="T45" fmla="*/ 171474 h 270675"/>
                    <a:gd name="T46" fmla="*/ 362040 w 337197"/>
                    <a:gd name="T47" fmla="*/ 146397 h 270675"/>
                    <a:gd name="T48" fmla="*/ 386574 w 337197"/>
                    <a:gd name="T49" fmla="*/ 121498 h 270675"/>
                    <a:gd name="T50" fmla="*/ 402663 w 337197"/>
                    <a:gd name="T51" fmla="*/ 105419 h 270675"/>
                    <a:gd name="T52" fmla="*/ 426920 w 337197"/>
                    <a:gd name="T53" fmla="*/ 130617 h 270675"/>
                    <a:gd name="T54" fmla="*/ 437410 w 337197"/>
                    <a:gd name="T55" fmla="*/ 119463 h 270675"/>
                    <a:gd name="T56" fmla="*/ 445486 w 337197"/>
                    <a:gd name="T57" fmla="*/ 84992 h 270675"/>
                    <a:gd name="T58" fmla="*/ 453685 w 337197"/>
                    <a:gd name="T59" fmla="*/ 50637 h 270675"/>
                    <a:gd name="T60" fmla="*/ 461320 w 337197"/>
                    <a:gd name="T61" fmla="*/ 16892 h 270675"/>
                    <a:gd name="T62" fmla="*/ 463734 w 337197"/>
                    <a:gd name="T63" fmla="*/ 0 h 270675"/>
                    <a:gd name="T64" fmla="*/ 430219 w 337197"/>
                    <a:gd name="T65" fmla="*/ 9018 h 270675"/>
                    <a:gd name="T66" fmla="*/ 396242 w 337197"/>
                    <a:gd name="T67" fmla="*/ 17558 h 270675"/>
                    <a:gd name="T68" fmla="*/ 362094 w 337197"/>
                    <a:gd name="T69" fmla="*/ 25927 h 270675"/>
                    <a:gd name="T70" fmla="*/ 333631 w 337197"/>
                    <a:gd name="T71" fmla="*/ 33003 h 270675"/>
                    <a:gd name="T72" fmla="*/ 357432 w 337197"/>
                    <a:gd name="T73" fmla="*/ 58623 h 270675"/>
                    <a:gd name="T74" fmla="*/ 354287 w 337197"/>
                    <a:gd name="T75" fmla="*/ 80445 h 270675"/>
                    <a:gd name="T76" fmla="*/ 330150 w 337197"/>
                    <a:gd name="T77" fmla="*/ 105757 h 270675"/>
                    <a:gd name="T78" fmla="*/ 305999 w 337197"/>
                    <a:gd name="T79" fmla="*/ 131048 h 270675"/>
                    <a:gd name="T80" fmla="*/ 281699 w 337197"/>
                    <a:gd name="T81" fmla="*/ 156187 h 270675"/>
                    <a:gd name="T82" fmla="*/ 257124 w 337197"/>
                    <a:gd name="T83" fmla="*/ 181039 h 270675"/>
                    <a:gd name="T84" fmla="*/ 238945 w 337197"/>
                    <a:gd name="T85" fmla="*/ 198913 h 270675"/>
                    <a:gd name="T86" fmla="*/ 214903 w 337197"/>
                    <a:gd name="T87" fmla="*/ 173526 h 270675"/>
                    <a:gd name="T88" fmla="*/ 190704 w 337197"/>
                    <a:gd name="T89" fmla="*/ 148308 h 270675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0" t="0" r="r" b="b"/>
                  <a:pathLst>
                    <a:path w="337197" h="270675">
                      <a:moveTo>
                        <a:pt x="135521" y="104673"/>
                      </a:moveTo>
                      <a:lnTo>
                        <a:pt x="126500" y="113602"/>
                      </a:lnTo>
                      <a:lnTo>
                        <a:pt x="117530" y="122584"/>
                      </a:lnTo>
                      <a:lnTo>
                        <a:pt x="108606" y="131614"/>
                      </a:lnTo>
                      <a:lnTo>
                        <a:pt x="99723" y="140686"/>
                      </a:lnTo>
                      <a:lnTo>
                        <a:pt x="90874" y="149794"/>
                      </a:lnTo>
                      <a:lnTo>
                        <a:pt x="82053" y="158932"/>
                      </a:lnTo>
                      <a:lnTo>
                        <a:pt x="73256" y="168095"/>
                      </a:lnTo>
                      <a:lnTo>
                        <a:pt x="64476" y="177275"/>
                      </a:lnTo>
                      <a:lnTo>
                        <a:pt x="55708" y="186468"/>
                      </a:lnTo>
                      <a:lnTo>
                        <a:pt x="46946" y="195667"/>
                      </a:lnTo>
                      <a:lnTo>
                        <a:pt x="38185" y="204866"/>
                      </a:lnTo>
                      <a:lnTo>
                        <a:pt x="29418" y="214060"/>
                      </a:lnTo>
                      <a:lnTo>
                        <a:pt x="20640" y="223243"/>
                      </a:lnTo>
                      <a:lnTo>
                        <a:pt x="11845" y="232408"/>
                      </a:lnTo>
                      <a:lnTo>
                        <a:pt x="3027" y="241551"/>
                      </a:lnTo>
                      <a:lnTo>
                        <a:pt x="0" y="244678"/>
                      </a:lnTo>
                      <a:lnTo>
                        <a:pt x="9114" y="253516"/>
                      </a:lnTo>
                      <a:lnTo>
                        <a:pt x="17938" y="262659"/>
                      </a:lnTo>
                      <a:lnTo>
                        <a:pt x="26339" y="270675"/>
                      </a:lnTo>
                      <a:lnTo>
                        <a:pt x="35168" y="261549"/>
                      </a:lnTo>
                      <a:lnTo>
                        <a:pt x="43994" y="252419"/>
                      </a:lnTo>
                      <a:lnTo>
                        <a:pt x="52816" y="243286"/>
                      </a:lnTo>
                      <a:lnTo>
                        <a:pt x="61636" y="234150"/>
                      </a:lnTo>
                      <a:lnTo>
                        <a:pt x="70452" y="225010"/>
                      </a:lnTo>
                      <a:lnTo>
                        <a:pt x="79265" y="215866"/>
                      </a:lnTo>
                      <a:lnTo>
                        <a:pt x="88075" y="206718"/>
                      </a:lnTo>
                      <a:lnTo>
                        <a:pt x="96881" y="197566"/>
                      </a:lnTo>
                      <a:lnTo>
                        <a:pt x="105684" y="188411"/>
                      </a:lnTo>
                      <a:lnTo>
                        <a:pt x="114484" y="179252"/>
                      </a:lnTo>
                      <a:lnTo>
                        <a:pt x="123280" y="170088"/>
                      </a:lnTo>
                      <a:lnTo>
                        <a:pt x="132073" y="160921"/>
                      </a:lnTo>
                      <a:lnTo>
                        <a:pt x="134874" y="158000"/>
                      </a:lnTo>
                      <a:lnTo>
                        <a:pt x="143669" y="167170"/>
                      </a:lnTo>
                      <a:lnTo>
                        <a:pt x="152300" y="176511"/>
                      </a:lnTo>
                      <a:lnTo>
                        <a:pt x="161086" y="185692"/>
                      </a:lnTo>
                      <a:lnTo>
                        <a:pt x="170346" y="194383"/>
                      </a:lnTo>
                      <a:lnTo>
                        <a:pt x="174701" y="198005"/>
                      </a:lnTo>
                      <a:lnTo>
                        <a:pt x="183528" y="188876"/>
                      </a:lnTo>
                      <a:lnTo>
                        <a:pt x="192335" y="179725"/>
                      </a:lnTo>
                      <a:lnTo>
                        <a:pt x="201128" y="170559"/>
                      </a:lnTo>
                      <a:lnTo>
                        <a:pt x="209912" y="161383"/>
                      </a:lnTo>
                      <a:lnTo>
                        <a:pt x="218693" y="152205"/>
                      </a:lnTo>
                      <a:lnTo>
                        <a:pt x="227477" y="143029"/>
                      </a:lnTo>
                      <a:lnTo>
                        <a:pt x="236270" y="133861"/>
                      </a:lnTo>
                      <a:lnTo>
                        <a:pt x="245077" y="124709"/>
                      </a:lnTo>
                      <a:lnTo>
                        <a:pt x="253904" y="115576"/>
                      </a:lnTo>
                      <a:lnTo>
                        <a:pt x="262756" y="106471"/>
                      </a:lnTo>
                      <a:lnTo>
                        <a:pt x="271640" y="97397"/>
                      </a:lnTo>
                      <a:lnTo>
                        <a:pt x="280562" y="88362"/>
                      </a:lnTo>
                      <a:lnTo>
                        <a:pt x="289526" y="79372"/>
                      </a:lnTo>
                      <a:lnTo>
                        <a:pt x="292239" y="76669"/>
                      </a:lnTo>
                      <a:lnTo>
                        <a:pt x="300980" y="85896"/>
                      </a:lnTo>
                      <a:lnTo>
                        <a:pt x="309844" y="94995"/>
                      </a:lnTo>
                      <a:lnTo>
                        <a:pt x="314718" y="99339"/>
                      </a:lnTo>
                      <a:lnTo>
                        <a:pt x="317457" y="86883"/>
                      </a:lnTo>
                      <a:lnTo>
                        <a:pt x="320345" y="74360"/>
                      </a:lnTo>
                      <a:lnTo>
                        <a:pt x="323318" y="61813"/>
                      </a:lnTo>
                      <a:lnTo>
                        <a:pt x="326313" y="49287"/>
                      </a:lnTo>
                      <a:lnTo>
                        <a:pt x="329269" y="36827"/>
                      </a:lnTo>
                      <a:lnTo>
                        <a:pt x="332122" y="24478"/>
                      </a:lnTo>
                      <a:lnTo>
                        <a:pt x="334810" y="12285"/>
                      </a:lnTo>
                      <a:lnTo>
                        <a:pt x="337197" y="660"/>
                      </a:lnTo>
                      <a:lnTo>
                        <a:pt x="336562" y="0"/>
                      </a:lnTo>
                      <a:lnTo>
                        <a:pt x="324455" y="3336"/>
                      </a:lnTo>
                      <a:lnTo>
                        <a:pt x="312238" y="6558"/>
                      </a:lnTo>
                      <a:lnTo>
                        <a:pt x="299937" y="9694"/>
                      </a:lnTo>
                      <a:lnTo>
                        <a:pt x="287579" y="12770"/>
                      </a:lnTo>
                      <a:lnTo>
                        <a:pt x="275189" y="15815"/>
                      </a:lnTo>
                      <a:lnTo>
                        <a:pt x="262795" y="18856"/>
                      </a:lnTo>
                      <a:lnTo>
                        <a:pt x="250421" y="21919"/>
                      </a:lnTo>
                      <a:lnTo>
                        <a:pt x="242138" y="24002"/>
                      </a:lnTo>
                      <a:lnTo>
                        <a:pt x="250508" y="33595"/>
                      </a:lnTo>
                      <a:lnTo>
                        <a:pt x="259412" y="42635"/>
                      </a:lnTo>
                      <a:lnTo>
                        <a:pt x="265912" y="49326"/>
                      </a:lnTo>
                      <a:lnTo>
                        <a:pt x="257129" y="58506"/>
                      </a:lnTo>
                      <a:lnTo>
                        <a:pt x="248366" y="67706"/>
                      </a:lnTo>
                      <a:lnTo>
                        <a:pt x="239612" y="76914"/>
                      </a:lnTo>
                      <a:lnTo>
                        <a:pt x="230855" y="86119"/>
                      </a:lnTo>
                      <a:lnTo>
                        <a:pt x="222083" y="95308"/>
                      </a:lnTo>
                      <a:lnTo>
                        <a:pt x="213284" y="104469"/>
                      </a:lnTo>
                      <a:lnTo>
                        <a:pt x="204447" y="113591"/>
                      </a:lnTo>
                      <a:lnTo>
                        <a:pt x="195561" y="122660"/>
                      </a:lnTo>
                      <a:lnTo>
                        <a:pt x="186612" y="131665"/>
                      </a:lnTo>
                      <a:lnTo>
                        <a:pt x="177590" y="140593"/>
                      </a:lnTo>
                      <a:lnTo>
                        <a:pt x="173418" y="144665"/>
                      </a:lnTo>
                      <a:lnTo>
                        <a:pt x="164791" y="135331"/>
                      </a:lnTo>
                      <a:lnTo>
                        <a:pt x="155969" y="126201"/>
                      </a:lnTo>
                      <a:lnTo>
                        <a:pt x="147119" y="117102"/>
                      </a:lnTo>
                      <a:lnTo>
                        <a:pt x="138407" y="107861"/>
                      </a:lnTo>
                      <a:lnTo>
                        <a:pt x="135521" y="104673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19" name="object 252">
                  <a:extLst>
                    <a:ext uri="{FF2B5EF4-FFF2-40B4-BE49-F238E27FC236}">
                      <a16:creationId xmlns="" xmlns:a16="http://schemas.microsoft.com/office/drawing/2014/main" id="{144CF87C-3901-467C-AE86-5C235702CC0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305925" y="1579752"/>
                  <a:ext cx="68263" cy="315913"/>
                </a:xfrm>
                <a:custGeom>
                  <a:avLst/>
                  <a:gdLst>
                    <a:gd name="T0" fmla="*/ 0 w 49574"/>
                    <a:gd name="T1" fmla="*/ 175952 h 228015"/>
                    <a:gd name="T2" fmla="*/ 242 w 49574"/>
                    <a:gd name="T3" fmla="*/ 265694 h 228015"/>
                    <a:gd name="T4" fmla="*/ 430 w 49574"/>
                    <a:gd name="T5" fmla="*/ 283261 h 228015"/>
                    <a:gd name="T6" fmla="*/ 680 w 49574"/>
                    <a:gd name="T7" fmla="*/ 300621 h 228015"/>
                    <a:gd name="T8" fmla="*/ 987 w 49574"/>
                    <a:gd name="T9" fmla="*/ 317001 h 228015"/>
                    <a:gd name="T10" fmla="*/ 17895 w 49574"/>
                    <a:gd name="T11" fmla="*/ 316793 h 228015"/>
                    <a:gd name="T12" fmla="*/ 52377 w 49574"/>
                    <a:gd name="T13" fmla="*/ 316802 h 228015"/>
                    <a:gd name="T14" fmla="*/ 66648 w 49574"/>
                    <a:gd name="T15" fmla="*/ 317001 h 228015"/>
                    <a:gd name="T16" fmla="*/ 66901 w 49574"/>
                    <a:gd name="T17" fmla="*/ 300752 h 228015"/>
                    <a:gd name="T18" fmla="*/ 67105 w 49574"/>
                    <a:gd name="T19" fmla="*/ 284125 h 228015"/>
                    <a:gd name="T20" fmla="*/ 67391 w 49574"/>
                    <a:gd name="T21" fmla="*/ 249901 h 228015"/>
                    <a:gd name="T22" fmla="*/ 67573 w 49574"/>
                    <a:gd name="T23" fmla="*/ 196732 h 228015"/>
                    <a:gd name="T24" fmla="*/ 67531 w 49574"/>
                    <a:gd name="T25" fmla="*/ 0 h 228015"/>
                    <a:gd name="T26" fmla="*/ 121 w 49574"/>
                    <a:gd name="T27" fmla="*/ 0 h 228015"/>
                    <a:gd name="T28" fmla="*/ 301 w 49574"/>
                    <a:gd name="T29" fmla="*/ 50913 h 228015"/>
                    <a:gd name="T30" fmla="*/ 93 w 49574"/>
                    <a:gd name="T31" fmla="*/ 139773 h 228015"/>
                    <a:gd name="T32" fmla="*/ 0 w 49574"/>
                    <a:gd name="T33" fmla="*/ 175952 h 228015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49574" h="228015">
                      <a:moveTo>
                        <a:pt x="0" y="126560"/>
                      </a:moveTo>
                      <a:lnTo>
                        <a:pt x="177" y="191111"/>
                      </a:lnTo>
                      <a:lnTo>
                        <a:pt x="315" y="203746"/>
                      </a:lnTo>
                      <a:lnTo>
                        <a:pt x="499" y="216233"/>
                      </a:lnTo>
                      <a:lnTo>
                        <a:pt x="724" y="228015"/>
                      </a:lnTo>
                      <a:lnTo>
                        <a:pt x="13129" y="227865"/>
                      </a:lnTo>
                      <a:lnTo>
                        <a:pt x="38426" y="227871"/>
                      </a:lnTo>
                      <a:lnTo>
                        <a:pt x="48895" y="228015"/>
                      </a:lnTo>
                      <a:lnTo>
                        <a:pt x="49080" y="216327"/>
                      </a:lnTo>
                      <a:lnTo>
                        <a:pt x="49230" y="204368"/>
                      </a:lnTo>
                      <a:lnTo>
                        <a:pt x="49440" y="179751"/>
                      </a:lnTo>
                      <a:lnTo>
                        <a:pt x="49574" y="141507"/>
                      </a:lnTo>
                      <a:lnTo>
                        <a:pt x="49543" y="0"/>
                      </a:lnTo>
                      <a:lnTo>
                        <a:pt x="89" y="0"/>
                      </a:lnTo>
                      <a:lnTo>
                        <a:pt x="221" y="36621"/>
                      </a:lnTo>
                      <a:lnTo>
                        <a:pt x="68" y="100537"/>
                      </a:lnTo>
                      <a:lnTo>
                        <a:pt x="0" y="126560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20" name="object 253">
                  <a:extLst>
                    <a:ext uri="{FF2B5EF4-FFF2-40B4-BE49-F238E27FC236}">
                      <a16:creationId xmlns="" xmlns:a16="http://schemas.microsoft.com/office/drawing/2014/main" id="{FB786D55-4BFA-42EF-8638-2239C03FD39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196393" y="1641664"/>
                  <a:ext cx="65087" cy="254000"/>
                </a:xfrm>
                <a:custGeom>
                  <a:avLst/>
                  <a:gdLst>
                    <a:gd name="T0" fmla="*/ 64279 w 48806"/>
                    <a:gd name="T1" fmla="*/ 255822 h 183349"/>
                    <a:gd name="T2" fmla="*/ 64279 w 48806"/>
                    <a:gd name="T3" fmla="*/ 0 h 183349"/>
                    <a:gd name="T4" fmla="*/ 1688 w 48806"/>
                    <a:gd name="T5" fmla="*/ 0 h 183349"/>
                    <a:gd name="T6" fmla="*/ 0 w 48806"/>
                    <a:gd name="T7" fmla="*/ 1860 h 183349"/>
                    <a:gd name="T8" fmla="*/ 0 w 48806"/>
                    <a:gd name="T9" fmla="*/ 255822 h 183349"/>
                    <a:gd name="T10" fmla="*/ 64279 w 48806"/>
                    <a:gd name="T11" fmla="*/ 255822 h 18334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48806" h="183349">
                      <a:moveTo>
                        <a:pt x="48806" y="183349"/>
                      </a:moveTo>
                      <a:lnTo>
                        <a:pt x="48806" y="0"/>
                      </a:lnTo>
                      <a:lnTo>
                        <a:pt x="1282" y="0"/>
                      </a:lnTo>
                      <a:lnTo>
                        <a:pt x="0" y="1333"/>
                      </a:lnTo>
                      <a:lnTo>
                        <a:pt x="0" y="183349"/>
                      </a:lnTo>
                      <a:lnTo>
                        <a:pt x="48806" y="183349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21" name="object 254">
                  <a:extLst>
                    <a:ext uri="{FF2B5EF4-FFF2-40B4-BE49-F238E27FC236}">
                      <a16:creationId xmlns="" xmlns:a16="http://schemas.microsoft.com/office/drawing/2014/main" id="{3AD6F643-EFAD-4E5C-A8C8-9ED2DE2AB0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078913" y="1705164"/>
                  <a:ext cx="68262" cy="190500"/>
                </a:xfrm>
                <a:custGeom>
                  <a:avLst/>
                  <a:gdLst>
                    <a:gd name="T0" fmla="*/ 1788 w 49609"/>
                    <a:gd name="T1" fmla="*/ 0 h 137337"/>
                    <a:gd name="T2" fmla="*/ 43 w 49609"/>
                    <a:gd name="T3" fmla="*/ 2806 h 137337"/>
                    <a:gd name="T4" fmla="*/ 0 w 49609"/>
                    <a:gd name="T5" fmla="*/ 145627 h 137337"/>
                    <a:gd name="T6" fmla="*/ 213 w 49609"/>
                    <a:gd name="T7" fmla="*/ 163249 h 137337"/>
                    <a:gd name="T8" fmla="*/ 574 w 49609"/>
                    <a:gd name="T9" fmla="*/ 180707 h 137337"/>
                    <a:gd name="T10" fmla="*/ 907 w 49609"/>
                    <a:gd name="T11" fmla="*/ 192109 h 137337"/>
                    <a:gd name="T12" fmla="*/ 66472 w 49609"/>
                    <a:gd name="T13" fmla="*/ 192109 h 137337"/>
                    <a:gd name="T14" fmla="*/ 66850 w 49609"/>
                    <a:gd name="T15" fmla="*/ 174376 h 137337"/>
                    <a:gd name="T16" fmla="*/ 67140 w 49609"/>
                    <a:gd name="T17" fmla="*/ 156556 h 137337"/>
                    <a:gd name="T18" fmla="*/ 67346 w 49609"/>
                    <a:gd name="T19" fmla="*/ 138675 h 137337"/>
                    <a:gd name="T20" fmla="*/ 67523 w 49609"/>
                    <a:gd name="T21" fmla="*/ 102848 h 137337"/>
                    <a:gd name="T22" fmla="*/ 67249 w 49609"/>
                    <a:gd name="T23" fmla="*/ 49350 h 137337"/>
                    <a:gd name="T24" fmla="*/ 67025 w 49609"/>
                    <a:gd name="T25" fmla="*/ 31693 h 137337"/>
                    <a:gd name="T26" fmla="*/ 66744 w 49609"/>
                    <a:gd name="T27" fmla="*/ 14170 h 137337"/>
                    <a:gd name="T28" fmla="*/ 66472 w 49609"/>
                    <a:gd name="T29" fmla="*/ 0 h 137337"/>
                    <a:gd name="T30" fmla="*/ 1788 w 49609"/>
                    <a:gd name="T31" fmla="*/ 0 h 137337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49609" h="137337">
                      <a:moveTo>
                        <a:pt x="1314" y="0"/>
                      </a:moveTo>
                      <a:lnTo>
                        <a:pt x="31" y="2006"/>
                      </a:lnTo>
                      <a:lnTo>
                        <a:pt x="0" y="104108"/>
                      </a:lnTo>
                      <a:lnTo>
                        <a:pt x="156" y="116705"/>
                      </a:lnTo>
                      <a:lnTo>
                        <a:pt x="421" y="129186"/>
                      </a:lnTo>
                      <a:lnTo>
                        <a:pt x="666" y="137337"/>
                      </a:lnTo>
                      <a:lnTo>
                        <a:pt x="48837" y="137337"/>
                      </a:lnTo>
                      <a:lnTo>
                        <a:pt x="49114" y="124660"/>
                      </a:lnTo>
                      <a:lnTo>
                        <a:pt x="49328" y="111920"/>
                      </a:lnTo>
                      <a:lnTo>
                        <a:pt x="49479" y="99138"/>
                      </a:lnTo>
                      <a:lnTo>
                        <a:pt x="49609" y="73525"/>
                      </a:lnTo>
                      <a:lnTo>
                        <a:pt x="49407" y="35280"/>
                      </a:lnTo>
                      <a:lnTo>
                        <a:pt x="49243" y="22657"/>
                      </a:lnTo>
                      <a:lnTo>
                        <a:pt x="49036" y="10130"/>
                      </a:lnTo>
                      <a:lnTo>
                        <a:pt x="48837" y="0"/>
                      </a:lnTo>
                      <a:lnTo>
                        <a:pt x="1314" y="0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22" name="object 255">
                  <a:extLst>
                    <a:ext uri="{FF2B5EF4-FFF2-40B4-BE49-F238E27FC236}">
                      <a16:creationId xmlns="" xmlns:a16="http://schemas.microsoft.com/office/drawing/2014/main" id="{D7C29AFA-F15E-4933-874F-98880EB8FF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69380" y="1768664"/>
                  <a:ext cx="66675" cy="127000"/>
                </a:xfrm>
                <a:custGeom>
                  <a:avLst/>
                  <a:gdLst>
                    <a:gd name="T0" fmla="*/ 12 w 48233"/>
                    <a:gd name="T1" fmla="*/ 69826 h 92011"/>
                    <a:gd name="T2" fmla="*/ 208 w 48233"/>
                    <a:gd name="T3" fmla="*/ 105448 h 92011"/>
                    <a:gd name="T4" fmla="*/ 83 w 48233"/>
                    <a:gd name="T5" fmla="*/ 127443 h 92011"/>
                    <a:gd name="T6" fmla="*/ 65043 w 48233"/>
                    <a:gd name="T7" fmla="*/ 127443 h 92011"/>
                    <a:gd name="T8" fmla="*/ 65043 w 48233"/>
                    <a:gd name="T9" fmla="*/ 0 h 92011"/>
                    <a:gd name="T10" fmla="*/ 940 w 48233"/>
                    <a:gd name="T11" fmla="*/ 0 h 92011"/>
                    <a:gd name="T12" fmla="*/ 302 w 48233"/>
                    <a:gd name="T13" fmla="*/ 17026 h 92011"/>
                    <a:gd name="T14" fmla="*/ 0 w 48233"/>
                    <a:gd name="T15" fmla="*/ 34406 h 92011"/>
                    <a:gd name="T16" fmla="*/ 12 w 48233"/>
                    <a:gd name="T17" fmla="*/ 69826 h 9201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48233" h="92011">
                      <a:moveTo>
                        <a:pt x="9" y="50413"/>
                      </a:moveTo>
                      <a:lnTo>
                        <a:pt x="154" y="76131"/>
                      </a:lnTo>
                      <a:lnTo>
                        <a:pt x="62" y="92011"/>
                      </a:lnTo>
                      <a:lnTo>
                        <a:pt x="48233" y="92011"/>
                      </a:lnTo>
                      <a:lnTo>
                        <a:pt x="48233" y="0"/>
                      </a:lnTo>
                      <a:lnTo>
                        <a:pt x="697" y="0"/>
                      </a:lnTo>
                      <a:lnTo>
                        <a:pt x="224" y="12292"/>
                      </a:lnTo>
                      <a:lnTo>
                        <a:pt x="0" y="24841"/>
                      </a:lnTo>
                      <a:lnTo>
                        <a:pt x="9" y="50413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618" name="TextBox 617">
                <a:extLst>
                  <a:ext uri="{FF2B5EF4-FFF2-40B4-BE49-F238E27FC236}">
                    <a16:creationId xmlns="" xmlns:a16="http://schemas.microsoft.com/office/drawing/2014/main" id="{1A64461C-DF54-4079-908A-D77E9887EF12}"/>
                  </a:ext>
                </a:extLst>
              </p:cNvPr>
              <p:cNvSpPr txBox="1"/>
              <p:nvPr/>
            </p:nvSpPr>
            <p:spPr>
              <a:xfrm>
                <a:off x="9740034" y="1569474"/>
                <a:ext cx="3460750" cy="831140"/>
              </a:xfrm>
              <a:prstGeom prst="rect">
                <a:avLst/>
              </a:prstGeom>
              <a:noFill/>
            </p:spPr>
            <p:txBody>
              <a:bodyPr wrap="square" lIns="82827" tIns="41412" rIns="82827" bIns="41412" rtlCol="0">
                <a:spAutoFit/>
              </a:bodyPr>
              <a:lstStyle/>
              <a:p>
                <a:r>
                  <a:rPr lang="id-ID" sz="145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Ketahanan Ekonomi untuk Pertumbuhan </a:t>
                </a:r>
                <a:r>
                  <a:rPr lang="en-US" sz="1450" b="1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Berkualitas</a:t>
                </a:r>
                <a:r>
                  <a:rPr lang="id-ID" sz="145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 dan Berkeadilan</a:t>
                </a:r>
              </a:p>
            </p:txBody>
          </p:sp>
          <p:sp>
            <p:nvSpPr>
              <p:cNvPr id="645" name="object 265">
                <a:extLst>
                  <a:ext uri="{FF2B5EF4-FFF2-40B4-BE49-F238E27FC236}">
                    <a16:creationId xmlns="" xmlns:a16="http://schemas.microsoft.com/office/drawing/2014/main" id="{E866430B-9DB6-4D20-8BC8-47E06BFF9B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31870" y="1572717"/>
                <a:ext cx="46297" cy="795953"/>
              </a:xfrm>
              <a:custGeom>
                <a:avLst/>
                <a:gdLst>
                  <a:gd name="T0" fmla="*/ 0 h 361721"/>
                  <a:gd name="T1" fmla="*/ 500951 h 361721"/>
                  <a:gd name="T2" fmla="*/ 0 60000 65536"/>
                  <a:gd name="T3" fmla="*/ 0 60000 65536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0" r="r" b="b"/>
                <a:pathLst>
                  <a:path h="361721">
                    <a:moveTo>
                      <a:pt x="0" y="0"/>
                    </a:moveTo>
                    <a:lnTo>
                      <a:pt x="0" y="361721"/>
                    </a:lnTo>
                  </a:path>
                </a:pathLst>
              </a:custGeom>
              <a:noFill/>
              <a:ln w="11188">
                <a:solidFill>
                  <a:srgbClr val="72737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ID" sz="1631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646" name="TextBox 645">
                <a:extLst>
                  <a:ext uri="{FF2B5EF4-FFF2-40B4-BE49-F238E27FC236}">
                    <a16:creationId xmlns="" xmlns:a16="http://schemas.microsoft.com/office/drawing/2014/main" id="{99326785-A061-4AEA-B697-414EA3EBF85F}"/>
                  </a:ext>
                </a:extLst>
              </p:cNvPr>
              <p:cNvSpPr txBox="1"/>
              <p:nvPr/>
            </p:nvSpPr>
            <p:spPr>
              <a:xfrm>
                <a:off x="9366289" y="1781243"/>
                <a:ext cx="380998" cy="37890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d-ID" sz="1631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Calibri" panose="020F0502020204030204" pitchFamily="34" charset="0"/>
                  </a:rPr>
                  <a:t>1</a:t>
                </a: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="" xmlns:a16="http://schemas.microsoft.com/office/drawing/2014/main" id="{59D6FAA6-FC7E-4283-9423-D2809FF7DD07}"/>
                </a:ext>
              </a:extLst>
            </p:cNvPr>
            <p:cNvGrpSpPr/>
            <p:nvPr/>
          </p:nvGrpSpPr>
          <p:grpSpPr>
            <a:xfrm>
              <a:off x="8226435" y="2418412"/>
              <a:ext cx="4825979" cy="792603"/>
              <a:chOff x="8226435" y="2418412"/>
              <a:chExt cx="4825979" cy="792603"/>
            </a:xfrm>
          </p:grpSpPr>
          <p:sp>
            <p:nvSpPr>
              <p:cNvPr id="423" name="object 240">
                <a:extLst>
                  <a:ext uri="{FF2B5EF4-FFF2-40B4-BE49-F238E27FC236}">
                    <a16:creationId xmlns="" xmlns:a16="http://schemas.microsoft.com/office/drawing/2014/main" id="{0928D03A-8B2F-4E40-89D8-269BD198E3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26435" y="2419015"/>
                <a:ext cx="4825979" cy="792000"/>
              </a:xfrm>
              <a:custGeom>
                <a:avLst/>
                <a:gdLst>
                  <a:gd name="T0" fmla="*/ 0 w 3278149"/>
                  <a:gd name="T1" fmla="*/ 1043589 h 756805"/>
                  <a:gd name="T2" fmla="*/ 4534308 w 3278149"/>
                  <a:gd name="T3" fmla="*/ 1043589 h 756805"/>
                  <a:gd name="T4" fmla="*/ 4534308 w 3278149"/>
                  <a:gd name="T5" fmla="*/ 0 h 756805"/>
                  <a:gd name="T6" fmla="*/ 0 w 3278149"/>
                  <a:gd name="T7" fmla="*/ 0 h 756805"/>
                  <a:gd name="T8" fmla="*/ 0 w 3278149"/>
                  <a:gd name="T9" fmla="*/ 1043589 h 75680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278149" h="756805">
                    <a:moveTo>
                      <a:pt x="0" y="756805"/>
                    </a:moveTo>
                    <a:lnTo>
                      <a:pt x="3278149" y="756805"/>
                    </a:lnTo>
                    <a:lnTo>
                      <a:pt x="3278149" y="0"/>
                    </a:lnTo>
                    <a:lnTo>
                      <a:pt x="0" y="0"/>
                    </a:lnTo>
                    <a:lnTo>
                      <a:pt x="0" y="756805"/>
                    </a:lnTo>
                    <a:close/>
                  </a:path>
                </a:pathLst>
              </a:custGeom>
              <a:solidFill>
                <a:srgbClr val="E9D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ID" sz="1631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24" name="object 239">
                <a:extLst>
                  <a:ext uri="{FF2B5EF4-FFF2-40B4-BE49-F238E27FC236}">
                    <a16:creationId xmlns="" xmlns:a16="http://schemas.microsoft.com/office/drawing/2014/main" id="{2FB8EE33-0EA6-45EA-B498-DD9D6FAC09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86835" y="2500907"/>
                <a:ext cx="779463" cy="648000"/>
              </a:xfrm>
              <a:custGeom>
                <a:avLst/>
                <a:gdLst>
                  <a:gd name="T0" fmla="*/ 368547 w 563930"/>
                  <a:gd name="T1" fmla="*/ 615771 h 472108"/>
                  <a:gd name="T2" fmla="*/ 357355 w 563930"/>
                  <a:gd name="T3" fmla="*/ 621921 h 472108"/>
                  <a:gd name="T4" fmla="*/ 350145 w 563930"/>
                  <a:gd name="T5" fmla="*/ 613424 h 472108"/>
                  <a:gd name="T6" fmla="*/ 347408 w 563930"/>
                  <a:gd name="T7" fmla="*/ 354742 h 472108"/>
                  <a:gd name="T8" fmla="*/ 196518 w 563930"/>
                  <a:gd name="T9" fmla="*/ 355128 h 472108"/>
                  <a:gd name="T10" fmla="*/ 196922 w 563930"/>
                  <a:gd name="T11" fmla="*/ 621816 h 472108"/>
                  <a:gd name="T12" fmla="*/ 177378 w 563930"/>
                  <a:gd name="T13" fmla="*/ 622149 h 472108"/>
                  <a:gd name="T14" fmla="*/ 178730 w 563930"/>
                  <a:gd name="T15" fmla="*/ 368654 h 472108"/>
                  <a:gd name="T16" fmla="*/ 182571 w 563930"/>
                  <a:gd name="T17" fmla="*/ 337065 h 472108"/>
                  <a:gd name="T18" fmla="*/ 207152 w 563930"/>
                  <a:gd name="T19" fmla="*/ 337800 h 472108"/>
                  <a:gd name="T20" fmla="*/ 253217 w 563930"/>
                  <a:gd name="T21" fmla="*/ 336363 h 472108"/>
                  <a:gd name="T22" fmla="*/ 252889 w 563930"/>
                  <a:gd name="T23" fmla="*/ 260408 h 472108"/>
                  <a:gd name="T24" fmla="*/ 247376 w 563930"/>
                  <a:gd name="T25" fmla="*/ 234205 h 472108"/>
                  <a:gd name="T26" fmla="*/ 223686 w 563930"/>
                  <a:gd name="T27" fmla="*/ 233867 h 472108"/>
                  <a:gd name="T28" fmla="*/ 153518 w 563930"/>
                  <a:gd name="T29" fmla="*/ 233882 h 472108"/>
                  <a:gd name="T30" fmla="*/ 128030 w 563930"/>
                  <a:gd name="T31" fmla="*/ 239513 h 472108"/>
                  <a:gd name="T32" fmla="*/ 125802 w 563930"/>
                  <a:gd name="T33" fmla="*/ 261572 h 472108"/>
                  <a:gd name="T34" fmla="*/ 81050 w 563930"/>
                  <a:gd name="T35" fmla="*/ 610200 h 472108"/>
                  <a:gd name="T36" fmla="*/ 77926 w 563930"/>
                  <a:gd name="T37" fmla="*/ 622308 h 472108"/>
                  <a:gd name="T38" fmla="*/ 57805 w 563930"/>
                  <a:gd name="T39" fmla="*/ 621588 h 472108"/>
                  <a:gd name="T40" fmla="*/ 34771 w 563930"/>
                  <a:gd name="T41" fmla="*/ 621921 h 472108"/>
                  <a:gd name="T42" fmla="*/ 8653 w 563930"/>
                  <a:gd name="T43" fmla="*/ 632814 h 472108"/>
                  <a:gd name="T44" fmla="*/ 778987 w 563930"/>
                  <a:gd name="T45" fmla="*/ 651284 h 472108"/>
                  <a:gd name="T46" fmla="*/ 759449 w 563930"/>
                  <a:gd name="T47" fmla="*/ 626072 h 472108"/>
                  <a:gd name="T48" fmla="*/ 712993 w 563930"/>
                  <a:gd name="T49" fmla="*/ 621891 h 472108"/>
                  <a:gd name="T50" fmla="*/ 697378 w 563930"/>
                  <a:gd name="T51" fmla="*/ 600950 h 472108"/>
                  <a:gd name="T52" fmla="*/ 697604 w 563930"/>
                  <a:gd name="T53" fmla="*/ 233661 h 472108"/>
                  <a:gd name="T54" fmla="*/ 682920 w 563930"/>
                  <a:gd name="T55" fmla="*/ 230297 h 472108"/>
                  <a:gd name="T56" fmla="*/ 663362 w 563930"/>
                  <a:gd name="T57" fmla="*/ 230438 h 472108"/>
                  <a:gd name="T58" fmla="*/ 652485 w 563930"/>
                  <a:gd name="T59" fmla="*/ 224030 h 472108"/>
                  <a:gd name="T60" fmla="*/ 630380 w 563930"/>
                  <a:gd name="T61" fmla="*/ 208625 h 472108"/>
                  <a:gd name="T62" fmla="*/ 571171 w 563930"/>
                  <a:gd name="T63" fmla="*/ 208397 h 472108"/>
                  <a:gd name="T64" fmla="*/ 566855 w 563930"/>
                  <a:gd name="T65" fmla="*/ 223606 h 472108"/>
                  <a:gd name="T66" fmla="*/ 561716 w 563930"/>
                  <a:gd name="T67" fmla="*/ 229474 h 472108"/>
                  <a:gd name="T68" fmla="*/ 545083 w 563930"/>
                  <a:gd name="T69" fmla="*/ 240337 h 472108"/>
                  <a:gd name="T70" fmla="*/ 544259 w 563930"/>
                  <a:gd name="T71" fmla="*/ 622201 h 472108"/>
                  <a:gd name="T72" fmla="*/ 521472 w 563930"/>
                  <a:gd name="T73" fmla="*/ 616630 h 472108"/>
                  <a:gd name="T74" fmla="*/ 521821 w 563930"/>
                  <a:gd name="T75" fmla="*/ 108779 h 472108"/>
                  <a:gd name="T76" fmla="*/ 506402 w 563930"/>
                  <a:gd name="T77" fmla="*/ 103699 h 472108"/>
                  <a:gd name="T78" fmla="*/ 494893 w 563930"/>
                  <a:gd name="T79" fmla="*/ 101194 h 472108"/>
                  <a:gd name="T80" fmla="*/ 495735 w 563930"/>
                  <a:gd name="T81" fmla="*/ 89034 h 472108"/>
                  <a:gd name="T82" fmla="*/ 495525 w 563930"/>
                  <a:gd name="T83" fmla="*/ 80782 h 472108"/>
                  <a:gd name="T84" fmla="*/ 491577 w 563930"/>
                  <a:gd name="T85" fmla="*/ 65837 h 472108"/>
                  <a:gd name="T86" fmla="*/ 476890 w 563930"/>
                  <a:gd name="T87" fmla="*/ 66114 h 472108"/>
                  <a:gd name="T88" fmla="*/ 373038 w 563930"/>
                  <a:gd name="T89" fmla="*/ 66206 h 472108"/>
                  <a:gd name="T90" fmla="*/ 368441 w 563930"/>
                  <a:gd name="T91" fmla="*/ 0 h 472108"/>
                  <a:gd name="T92" fmla="*/ 347249 w 563930"/>
                  <a:gd name="T93" fmla="*/ 19271 h 472108"/>
                  <a:gd name="T94" fmla="*/ 346635 w 563930"/>
                  <a:gd name="T95" fmla="*/ 39908 h 472108"/>
                  <a:gd name="T96" fmla="*/ 348319 w 563930"/>
                  <a:gd name="T97" fmla="*/ 62159 h 472108"/>
                  <a:gd name="T98" fmla="*/ 331653 w 563930"/>
                  <a:gd name="T99" fmla="*/ 66557 h 472108"/>
                  <a:gd name="T100" fmla="*/ 307060 w 563930"/>
                  <a:gd name="T101" fmla="*/ 70812 h 472108"/>
                  <a:gd name="T102" fmla="*/ 303603 w 563930"/>
                  <a:gd name="T103" fmla="*/ 99108 h 472108"/>
                  <a:gd name="T104" fmla="*/ 295338 w 563930"/>
                  <a:gd name="T105" fmla="*/ 103681 h 472108"/>
                  <a:gd name="T106" fmla="*/ 284322 w 563930"/>
                  <a:gd name="T107" fmla="*/ 108236 h 472108"/>
                  <a:gd name="T108" fmla="*/ 287830 w 563930"/>
                  <a:gd name="T109" fmla="*/ 338011 h 472108"/>
                  <a:gd name="T110" fmla="*/ 339025 w 563930"/>
                  <a:gd name="T111" fmla="*/ 337705 h 472108"/>
                  <a:gd name="T112" fmla="*/ 365758 w 563930"/>
                  <a:gd name="T113" fmla="*/ 337274 h 472108"/>
                  <a:gd name="T114" fmla="*/ 368599 w 563930"/>
                  <a:gd name="T115" fmla="*/ 349750 h 472108"/>
                  <a:gd name="T116" fmla="*/ 368512 w 563930"/>
                  <a:gd name="T117" fmla="*/ 365395 h 472108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563930" h="472108">
                    <a:moveTo>
                      <a:pt x="266774" y="313711"/>
                    </a:moveTo>
                    <a:lnTo>
                      <a:pt x="266801" y="446365"/>
                    </a:lnTo>
                    <a:lnTo>
                      <a:pt x="267169" y="451801"/>
                    </a:lnTo>
                    <a:lnTo>
                      <a:pt x="258699" y="450823"/>
                    </a:lnTo>
                    <a:lnTo>
                      <a:pt x="251498" y="449985"/>
                    </a:lnTo>
                    <a:lnTo>
                      <a:pt x="253479" y="444664"/>
                    </a:lnTo>
                    <a:lnTo>
                      <a:pt x="253580" y="259510"/>
                    </a:lnTo>
                    <a:lnTo>
                      <a:pt x="251498" y="257148"/>
                    </a:lnTo>
                    <a:lnTo>
                      <a:pt x="232685" y="257377"/>
                    </a:lnTo>
                    <a:lnTo>
                      <a:pt x="142265" y="257428"/>
                    </a:lnTo>
                    <a:lnTo>
                      <a:pt x="142252" y="446226"/>
                    </a:lnTo>
                    <a:lnTo>
                      <a:pt x="142557" y="450747"/>
                    </a:lnTo>
                    <a:lnTo>
                      <a:pt x="135699" y="450861"/>
                    </a:lnTo>
                    <a:lnTo>
                      <a:pt x="128409" y="450988"/>
                    </a:lnTo>
                    <a:lnTo>
                      <a:pt x="129527" y="446048"/>
                    </a:lnTo>
                    <a:lnTo>
                      <a:pt x="129387" y="267233"/>
                    </a:lnTo>
                    <a:lnTo>
                      <a:pt x="129273" y="246290"/>
                    </a:lnTo>
                    <a:lnTo>
                      <a:pt x="132168" y="244334"/>
                    </a:lnTo>
                    <a:lnTo>
                      <a:pt x="139649" y="244639"/>
                    </a:lnTo>
                    <a:lnTo>
                      <a:pt x="149963" y="244867"/>
                    </a:lnTo>
                    <a:lnTo>
                      <a:pt x="180060" y="244766"/>
                    </a:lnTo>
                    <a:lnTo>
                      <a:pt x="183311" y="243826"/>
                    </a:lnTo>
                    <a:lnTo>
                      <a:pt x="183159" y="226862"/>
                    </a:lnTo>
                    <a:lnTo>
                      <a:pt x="183073" y="188766"/>
                    </a:lnTo>
                    <a:lnTo>
                      <a:pt x="182880" y="176071"/>
                    </a:lnTo>
                    <a:lnTo>
                      <a:pt x="179082" y="169772"/>
                    </a:lnTo>
                    <a:lnTo>
                      <a:pt x="174633" y="169695"/>
                    </a:lnTo>
                    <a:lnTo>
                      <a:pt x="161933" y="169527"/>
                    </a:lnTo>
                    <a:lnTo>
                      <a:pt x="136535" y="169398"/>
                    </a:lnTo>
                    <a:lnTo>
                      <a:pt x="111136" y="169538"/>
                    </a:lnTo>
                    <a:lnTo>
                      <a:pt x="98437" y="169709"/>
                    </a:lnTo>
                    <a:lnTo>
                      <a:pt x="92684" y="173620"/>
                    </a:lnTo>
                    <a:lnTo>
                      <a:pt x="90792" y="189584"/>
                    </a:lnTo>
                    <a:lnTo>
                      <a:pt x="91071" y="189610"/>
                    </a:lnTo>
                    <a:lnTo>
                      <a:pt x="58699" y="189686"/>
                    </a:lnTo>
                    <a:lnTo>
                      <a:pt x="58674" y="442327"/>
                    </a:lnTo>
                    <a:lnTo>
                      <a:pt x="58864" y="448245"/>
                    </a:lnTo>
                    <a:lnTo>
                      <a:pt x="56413" y="451103"/>
                    </a:lnTo>
                    <a:lnTo>
                      <a:pt x="50165" y="450874"/>
                    </a:lnTo>
                    <a:lnTo>
                      <a:pt x="41846" y="450582"/>
                    </a:lnTo>
                    <a:lnTo>
                      <a:pt x="33502" y="450810"/>
                    </a:lnTo>
                    <a:lnTo>
                      <a:pt x="25171" y="450823"/>
                    </a:lnTo>
                    <a:lnTo>
                      <a:pt x="16786" y="451903"/>
                    </a:lnTo>
                    <a:lnTo>
                      <a:pt x="6264" y="458719"/>
                    </a:lnTo>
                    <a:lnTo>
                      <a:pt x="0" y="472108"/>
                    </a:lnTo>
                    <a:lnTo>
                      <a:pt x="563930" y="472108"/>
                    </a:lnTo>
                    <a:lnTo>
                      <a:pt x="559370" y="462640"/>
                    </a:lnTo>
                    <a:lnTo>
                      <a:pt x="549786" y="453832"/>
                    </a:lnTo>
                    <a:lnTo>
                      <a:pt x="537044" y="450823"/>
                    </a:lnTo>
                    <a:lnTo>
                      <a:pt x="516155" y="450801"/>
                    </a:lnTo>
                    <a:lnTo>
                      <a:pt x="505521" y="449076"/>
                    </a:lnTo>
                    <a:lnTo>
                      <a:pt x="504850" y="435621"/>
                    </a:lnTo>
                    <a:lnTo>
                      <a:pt x="504990" y="177684"/>
                    </a:lnTo>
                    <a:lnTo>
                      <a:pt x="505015" y="169378"/>
                    </a:lnTo>
                    <a:lnTo>
                      <a:pt x="502513" y="166381"/>
                    </a:lnTo>
                    <a:lnTo>
                      <a:pt x="494385" y="166940"/>
                    </a:lnTo>
                    <a:lnTo>
                      <a:pt x="487337" y="167435"/>
                    </a:lnTo>
                    <a:lnTo>
                      <a:pt x="480225" y="167042"/>
                    </a:lnTo>
                    <a:lnTo>
                      <a:pt x="472948" y="167042"/>
                    </a:lnTo>
                    <a:lnTo>
                      <a:pt x="472351" y="162397"/>
                    </a:lnTo>
                    <a:lnTo>
                      <a:pt x="469511" y="152434"/>
                    </a:lnTo>
                    <a:lnTo>
                      <a:pt x="456349" y="151230"/>
                    </a:lnTo>
                    <a:lnTo>
                      <a:pt x="419747" y="151192"/>
                    </a:lnTo>
                    <a:lnTo>
                      <a:pt x="413486" y="151065"/>
                    </a:lnTo>
                    <a:lnTo>
                      <a:pt x="410324" y="153008"/>
                    </a:lnTo>
                    <a:lnTo>
                      <a:pt x="410362" y="162089"/>
                    </a:lnTo>
                    <a:lnTo>
                      <a:pt x="407822" y="166419"/>
                    </a:lnTo>
                    <a:lnTo>
                      <a:pt x="406641" y="166343"/>
                    </a:lnTo>
                    <a:lnTo>
                      <a:pt x="393623" y="165594"/>
                    </a:lnTo>
                    <a:lnTo>
                      <a:pt x="394601" y="174217"/>
                    </a:lnTo>
                    <a:lnTo>
                      <a:pt x="394716" y="446924"/>
                    </a:lnTo>
                    <a:lnTo>
                      <a:pt x="394004" y="451026"/>
                    </a:lnTo>
                    <a:lnTo>
                      <a:pt x="378294" y="451039"/>
                    </a:lnTo>
                    <a:lnTo>
                      <a:pt x="377507" y="446988"/>
                    </a:lnTo>
                    <a:lnTo>
                      <a:pt x="377643" y="143195"/>
                    </a:lnTo>
                    <a:lnTo>
                      <a:pt x="377761" y="78853"/>
                    </a:lnTo>
                    <a:lnTo>
                      <a:pt x="376377" y="73697"/>
                    </a:lnTo>
                    <a:lnTo>
                      <a:pt x="366598" y="75170"/>
                    </a:lnTo>
                    <a:lnTo>
                      <a:pt x="361010" y="76021"/>
                    </a:lnTo>
                    <a:lnTo>
                      <a:pt x="358267" y="73354"/>
                    </a:lnTo>
                    <a:lnTo>
                      <a:pt x="358673" y="67512"/>
                    </a:lnTo>
                    <a:lnTo>
                      <a:pt x="358876" y="64540"/>
                    </a:lnTo>
                    <a:lnTo>
                      <a:pt x="358406" y="61517"/>
                    </a:lnTo>
                    <a:lnTo>
                      <a:pt x="358724" y="58558"/>
                    </a:lnTo>
                    <a:lnTo>
                      <a:pt x="359651" y="50176"/>
                    </a:lnTo>
                    <a:lnTo>
                      <a:pt x="355866" y="47725"/>
                    </a:lnTo>
                    <a:lnTo>
                      <a:pt x="347814" y="47878"/>
                    </a:lnTo>
                    <a:lnTo>
                      <a:pt x="345233" y="47925"/>
                    </a:lnTo>
                    <a:lnTo>
                      <a:pt x="332536" y="48077"/>
                    </a:lnTo>
                    <a:lnTo>
                      <a:pt x="270052" y="47992"/>
                    </a:lnTo>
                    <a:lnTo>
                      <a:pt x="269989" y="583"/>
                    </a:lnTo>
                    <a:lnTo>
                      <a:pt x="266724" y="0"/>
                    </a:lnTo>
                    <a:lnTo>
                      <a:pt x="253665" y="530"/>
                    </a:lnTo>
                    <a:lnTo>
                      <a:pt x="251383" y="13969"/>
                    </a:lnTo>
                    <a:lnTo>
                      <a:pt x="251371" y="21436"/>
                    </a:lnTo>
                    <a:lnTo>
                      <a:pt x="250939" y="28929"/>
                    </a:lnTo>
                    <a:lnTo>
                      <a:pt x="251498" y="36346"/>
                    </a:lnTo>
                    <a:lnTo>
                      <a:pt x="252158" y="45058"/>
                    </a:lnTo>
                    <a:lnTo>
                      <a:pt x="249466" y="48551"/>
                    </a:lnTo>
                    <a:lnTo>
                      <a:pt x="240093" y="48246"/>
                    </a:lnTo>
                    <a:lnTo>
                      <a:pt x="234205" y="48111"/>
                    </a:lnTo>
                    <a:lnTo>
                      <a:pt x="222289" y="51331"/>
                    </a:lnTo>
                    <a:lnTo>
                      <a:pt x="219951" y="67461"/>
                    </a:lnTo>
                    <a:lnTo>
                      <a:pt x="219786" y="71842"/>
                    </a:lnTo>
                    <a:lnTo>
                      <a:pt x="219176" y="75424"/>
                    </a:lnTo>
                    <a:lnTo>
                      <a:pt x="213804" y="75157"/>
                    </a:lnTo>
                    <a:lnTo>
                      <a:pt x="207276" y="74840"/>
                    </a:lnTo>
                    <a:lnTo>
                      <a:pt x="205828" y="78459"/>
                    </a:lnTo>
                    <a:lnTo>
                      <a:pt x="205765" y="242492"/>
                    </a:lnTo>
                    <a:lnTo>
                      <a:pt x="208368" y="245020"/>
                    </a:lnTo>
                    <a:lnTo>
                      <a:pt x="215265" y="244855"/>
                    </a:lnTo>
                    <a:lnTo>
                      <a:pt x="245429" y="244798"/>
                    </a:lnTo>
                    <a:lnTo>
                      <a:pt x="258127" y="244651"/>
                    </a:lnTo>
                    <a:lnTo>
                      <a:pt x="264782" y="244486"/>
                    </a:lnTo>
                    <a:lnTo>
                      <a:pt x="267271" y="246975"/>
                    </a:lnTo>
                    <a:lnTo>
                      <a:pt x="266839" y="253529"/>
                    </a:lnTo>
                    <a:lnTo>
                      <a:pt x="266484" y="259180"/>
                    </a:lnTo>
                    <a:lnTo>
                      <a:pt x="266776" y="264870"/>
                    </a:lnTo>
                    <a:lnTo>
                      <a:pt x="266774" y="313711"/>
                    </a:lnTo>
                    <a:close/>
                  </a:path>
                </a:pathLst>
              </a:custGeom>
              <a:solidFill>
                <a:srgbClr val="B58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ID" sz="1631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619" name="TextBox 618">
                <a:extLst>
                  <a:ext uri="{FF2B5EF4-FFF2-40B4-BE49-F238E27FC236}">
                    <a16:creationId xmlns="" xmlns:a16="http://schemas.microsoft.com/office/drawing/2014/main" id="{23A6966E-2865-4C2A-9B86-0D79E64C061A}"/>
                  </a:ext>
                </a:extLst>
              </p:cNvPr>
              <p:cNvSpPr txBox="1"/>
              <p:nvPr/>
            </p:nvSpPr>
            <p:spPr>
              <a:xfrm>
                <a:off x="9774488" y="2534647"/>
                <a:ext cx="2956807" cy="584863"/>
              </a:xfrm>
              <a:prstGeom prst="rect">
                <a:avLst/>
              </a:prstGeom>
              <a:noFill/>
            </p:spPr>
            <p:txBody>
              <a:bodyPr wrap="square" lIns="82827" tIns="41412" rIns="82827" bIns="41412" rtlCol="0">
                <a:spAutoFit/>
              </a:bodyPr>
              <a:lstStyle/>
              <a:p>
                <a:r>
                  <a:rPr lang="id-ID" sz="145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Pengembangan Wilayah untuk Mengurangi Kesenjangan</a:t>
                </a:r>
              </a:p>
            </p:txBody>
          </p:sp>
          <p:sp>
            <p:nvSpPr>
              <p:cNvPr id="647" name="object 265">
                <a:extLst>
                  <a:ext uri="{FF2B5EF4-FFF2-40B4-BE49-F238E27FC236}">
                    <a16:creationId xmlns="" xmlns:a16="http://schemas.microsoft.com/office/drawing/2014/main" id="{ABDB14B0-29F5-4CBA-B0C5-4771201738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36458" y="2418412"/>
                <a:ext cx="45719" cy="792000"/>
              </a:xfrm>
              <a:custGeom>
                <a:avLst/>
                <a:gdLst>
                  <a:gd name="T0" fmla="*/ 0 h 361721"/>
                  <a:gd name="T1" fmla="*/ 500951 h 361721"/>
                  <a:gd name="T2" fmla="*/ 0 60000 65536"/>
                  <a:gd name="T3" fmla="*/ 0 60000 65536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0" r="r" b="b"/>
                <a:pathLst>
                  <a:path h="361721">
                    <a:moveTo>
                      <a:pt x="0" y="0"/>
                    </a:moveTo>
                    <a:lnTo>
                      <a:pt x="0" y="361721"/>
                    </a:lnTo>
                  </a:path>
                </a:pathLst>
              </a:custGeom>
              <a:noFill/>
              <a:ln w="11188">
                <a:solidFill>
                  <a:srgbClr val="72737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ID" sz="1631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648" name="TextBox 647">
                <a:extLst>
                  <a:ext uri="{FF2B5EF4-FFF2-40B4-BE49-F238E27FC236}">
                    <a16:creationId xmlns="" xmlns:a16="http://schemas.microsoft.com/office/drawing/2014/main" id="{77100946-88B1-45C9-A9BB-3428C1BC9508}"/>
                  </a:ext>
                </a:extLst>
              </p:cNvPr>
              <p:cNvSpPr txBox="1"/>
              <p:nvPr/>
            </p:nvSpPr>
            <p:spPr>
              <a:xfrm>
                <a:off x="9370776" y="2612580"/>
                <a:ext cx="380998" cy="37890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d-ID" sz="1631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Calibri" panose="020F0502020204030204" pitchFamily="34" charset="0"/>
                  </a:rPr>
                  <a:t>2</a:t>
                </a: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="" xmlns:a16="http://schemas.microsoft.com/office/drawing/2014/main" id="{E0E6F083-AB19-4578-9081-E0B9048C0EA4}"/>
                </a:ext>
              </a:extLst>
            </p:cNvPr>
            <p:cNvGrpSpPr/>
            <p:nvPr/>
          </p:nvGrpSpPr>
          <p:grpSpPr>
            <a:xfrm>
              <a:off x="8226435" y="3263651"/>
              <a:ext cx="4825979" cy="1053469"/>
              <a:chOff x="8226435" y="3263651"/>
              <a:chExt cx="4825979" cy="1053469"/>
            </a:xfrm>
          </p:grpSpPr>
          <p:sp>
            <p:nvSpPr>
              <p:cNvPr id="397" name="object 240">
                <a:extLst>
                  <a:ext uri="{FF2B5EF4-FFF2-40B4-BE49-F238E27FC236}">
                    <a16:creationId xmlns="" xmlns:a16="http://schemas.microsoft.com/office/drawing/2014/main" id="{0928D03A-8B2F-4E40-89D8-269BD198E3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26435" y="3266230"/>
                <a:ext cx="4825979" cy="792000"/>
              </a:xfrm>
              <a:custGeom>
                <a:avLst/>
                <a:gdLst>
                  <a:gd name="T0" fmla="*/ 0 w 3278149"/>
                  <a:gd name="T1" fmla="*/ 1043589 h 756805"/>
                  <a:gd name="T2" fmla="*/ 4534308 w 3278149"/>
                  <a:gd name="T3" fmla="*/ 1043589 h 756805"/>
                  <a:gd name="T4" fmla="*/ 4534308 w 3278149"/>
                  <a:gd name="T5" fmla="*/ 0 h 756805"/>
                  <a:gd name="T6" fmla="*/ 0 w 3278149"/>
                  <a:gd name="T7" fmla="*/ 0 h 756805"/>
                  <a:gd name="T8" fmla="*/ 0 w 3278149"/>
                  <a:gd name="T9" fmla="*/ 1043589 h 75680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278149" h="756805">
                    <a:moveTo>
                      <a:pt x="0" y="756805"/>
                    </a:moveTo>
                    <a:lnTo>
                      <a:pt x="3278149" y="756805"/>
                    </a:lnTo>
                    <a:lnTo>
                      <a:pt x="3278149" y="0"/>
                    </a:lnTo>
                    <a:lnTo>
                      <a:pt x="0" y="0"/>
                    </a:lnTo>
                    <a:lnTo>
                      <a:pt x="0" y="756805"/>
                    </a:lnTo>
                    <a:close/>
                  </a:path>
                </a:pathLst>
              </a:custGeom>
              <a:solidFill>
                <a:srgbClr val="E9D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ID" sz="1631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98" name="object 147">
                <a:extLst>
                  <a:ext uri="{FF2B5EF4-FFF2-40B4-BE49-F238E27FC236}">
                    <a16:creationId xmlns="" xmlns:a16="http://schemas.microsoft.com/office/drawing/2014/main" id="{961CBE92-8A38-40EA-9BBA-81492AC582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74982" y="4310768"/>
                <a:ext cx="3175" cy="1588"/>
              </a:xfrm>
              <a:custGeom>
                <a:avLst/>
                <a:gdLst>
                  <a:gd name="T0" fmla="*/ 1458 w 2311"/>
                  <a:gd name="T1" fmla="*/ 2345 h 1460"/>
                  <a:gd name="T2" fmla="*/ 3016 w 2311"/>
                  <a:gd name="T3" fmla="*/ 2178 h 1460"/>
                  <a:gd name="T4" fmla="*/ 4510 w 2311"/>
                  <a:gd name="T5" fmla="*/ 1723 h 1460"/>
                  <a:gd name="T6" fmla="*/ 6034 w 2311"/>
                  <a:gd name="T7" fmla="*/ 1370 h 1460"/>
                  <a:gd name="T8" fmla="*/ 5504 w 2311"/>
                  <a:gd name="T9" fmla="*/ 456 h 1460"/>
                  <a:gd name="T10" fmla="*/ 5238 w 2311"/>
                  <a:gd name="T11" fmla="*/ 0 h 1460"/>
                  <a:gd name="T12" fmla="*/ 3514 w 2311"/>
                  <a:gd name="T13" fmla="*/ 248 h 1460"/>
                  <a:gd name="T14" fmla="*/ 1758 w 2311"/>
                  <a:gd name="T15" fmla="*/ 496 h 1460"/>
                  <a:gd name="T16" fmla="*/ 0 w 2311"/>
                  <a:gd name="T17" fmla="*/ 747 h 1460"/>
                  <a:gd name="T18" fmla="*/ 496 w 2311"/>
                  <a:gd name="T19" fmla="*/ 1308 h 1460"/>
                  <a:gd name="T20" fmla="*/ 1125 w 2311"/>
                  <a:gd name="T21" fmla="*/ 2386 h 1460"/>
                  <a:gd name="T22" fmla="*/ 1458 w 2311"/>
                  <a:gd name="T23" fmla="*/ 2345 h 146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311" h="1460">
                    <a:moveTo>
                      <a:pt x="558" y="1435"/>
                    </a:moveTo>
                    <a:lnTo>
                      <a:pt x="1155" y="1333"/>
                    </a:lnTo>
                    <a:lnTo>
                      <a:pt x="1727" y="1054"/>
                    </a:lnTo>
                    <a:lnTo>
                      <a:pt x="2311" y="838"/>
                    </a:lnTo>
                    <a:lnTo>
                      <a:pt x="2108" y="279"/>
                    </a:lnTo>
                    <a:lnTo>
                      <a:pt x="2006" y="0"/>
                    </a:lnTo>
                    <a:lnTo>
                      <a:pt x="1346" y="152"/>
                    </a:lnTo>
                    <a:lnTo>
                      <a:pt x="673" y="304"/>
                    </a:lnTo>
                    <a:lnTo>
                      <a:pt x="0" y="457"/>
                    </a:lnTo>
                    <a:lnTo>
                      <a:pt x="190" y="800"/>
                    </a:lnTo>
                    <a:lnTo>
                      <a:pt x="431" y="1460"/>
                    </a:lnTo>
                    <a:lnTo>
                      <a:pt x="558" y="1435"/>
                    </a:lnTo>
                    <a:close/>
                  </a:path>
                </a:pathLst>
              </a:custGeom>
              <a:solidFill>
                <a:srgbClr val="B58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ID" sz="1631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00" name="object 152">
                <a:extLst>
                  <a:ext uri="{FF2B5EF4-FFF2-40B4-BE49-F238E27FC236}">
                    <a16:creationId xmlns="" xmlns:a16="http://schemas.microsoft.com/office/drawing/2014/main" id="{E218E20C-50D0-4E6F-AB9C-E8D1325D45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71805" y="4310770"/>
                <a:ext cx="9524" cy="6350"/>
              </a:xfrm>
              <a:custGeom>
                <a:avLst/>
                <a:gdLst>
                  <a:gd name="T0" fmla="*/ 8766 w 6362"/>
                  <a:gd name="T1" fmla="*/ 407 h 4838"/>
                  <a:gd name="T2" fmla="*/ 5862 w 6362"/>
                  <a:gd name="T3" fmla="*/ 0 h 4838"/>
                  <a:gd name="T4" fmla="*/ 1118 w 6362"/>
                  <a:gd name="T5" fmla="*/ 3284 h 4838"/>
                  <a:gd name="T6" fmla="*/ 0 w 6362"/>
                  <a:gd name="T7" fmla="*/ 6484 h 4838"/>
                  <a:gd name="T8" fmla="*/ 3498 w 6362"/>
                  <a:gd name="T9" fmla="*/ 5106 h 4838"/>
                  <a:gd name="T10" fmla="*/ 8766 w 6362"/>
                  <a:gd name="T11" fmla="*/ 407 h 483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362" h="4838">
                    <a:moveTo>
                      <a:pt x="6362" y="304"/>
                    </a:moveTo>
                    <a:lnTo>
                      <a:pt x="4254" y="0"/>
                    </a:lnTo>
                    <a:lnTo>
                      <a:pt x="812" y="2451"/>
                    </a:lnTo>
                    <a:lnTo>
                      <a:pt x="0" y="4838"/>
                    </a:lnTo>
                    <a:lnTo>
                      <a:pt x="2539" y="3810"/>
                    </a:lnTo>
                    <a:lnTo>
                      <a:pt x="6362" y="304"/>
                    </a:lnTo>
                    <a:close/>
                  </a:path>
                </a:pathLst>
              </a:custGeom>
              <a:solidFill>
                <a:srgbClr val="B58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ID" sz="1631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402" name="Group 401">
                <a:extLst>
                  <a:ext uri="{FF2B5EF4-FFF2-40B4-BE49-F238E27FC236}">
                    <a16:creationId xmlns="" xmlns:a16="http://schemas.microsoft.com/office/drawing/2014/main" id="{7B03775E-AE28-4753-9694-19ABDE15E090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8495218" y="3292240"/>
                <a:ext cx="562696" cy="648000"/>
                <a:chOff x="8476365" y="3319602"/>
                <a:chExt cx="649287" cy="747718"/>
              </a:xfrm>
            </p:grpSpPr>
            <p:sp>
              <p:nvSpPr>
                <p:cNvPr id="403" name="object 258">
                  <a:extLst>
                    <a:ext uri="{FF2B5EF4-FFF2-40B4-BE49-F238E27FC236}">
                      <a16:creationId xmlns="" xmlns:a16="http://schemas.microsoft.com/office/drawing/2014/main" id="{8CD40EA9-23B6-411C-9B70-E4D6608632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612894" y="3319602"/>
                  <a:ext cx="377825" cy="471488"/>
                </a:xfrm>
                <a:custGeom>
                  <a:avLst/>
                  <a:gdLst>
                    <a:gd name="T0" fmla="*/ 5392 w 272338"/>
                    <a:gd name="T1" fmla="*/ 292083 h 341564"/>
                    <a:gd name="T2" fmla="*/ 23590 w 272338"/>
                    <a:gd name="T3" fmla="*/ 249983 h 341564"/>
                    <a:gd name="T4" fmla="*/ 38387 w 272338"/>
                    <a:gd name="T5" fmla="*/ 236388 h 341564"/>
                    <a:gd name="T6" fmla="*/ 52055 w 272338"/>
                    <a:gd name="T7" fmla="*/ 256473 h 341564"/>
                    <a:gd name="T8" fmla="*/ 55782 w 272338"/>
                    <a:gd name="T9" fmla="*/ 255103 h 341564"/>
                    <a:gd name="T10" fmla="*/ 48188 w 272338"/>
                    <a:gd name="T11" fmla="*/ 208784 h 341564"/>
                    <a:gd name="T12" fmla="*/ 48877 w 272338"/>
                    <a:gd name="T13" fmla="*/ 165509 h 341564"/>
                    <a:gd name="T14" fmla="*/ 77095 w 272338"/>
                    <a:gd name="T15" fmla="*/ 127357 h 341564"/>
                    <a:gd name="T16" fmla="*/ 114000 w 272338"/>
                    <a:gd name="T17" fmla="*/ 109362 h 341564"/>
                    <a:gd name="T18" fmla="*/ 148822 w 272338"/>
                    <a:gd name="T19" fmla="*/ 136900 h 341564"/>
                    <a:gd name="T20" fmla="*/ 202439 w 272338"/>
                    <a:gd name="T21" fmla="*/ 166603 h 341564"/>
                    <a:gd name="T22" fmla="*/ 274235 w 272338"/>
                    <a:gd name="T23" fmla="*/ 184340 h 341564"/>
                    <a:gd name="T24" fmla="*/ 328547 w 272338"/>
                    <a:gd name="T25" fmla="*/ 188889 h 341564"/>
                    <a:gd name="T26" fmla="*/ 327003 w 272338"/>
                    <a:gd name="T27" fmla="*/ 233093 h 341564"/>
                    <a:gd name="T28" fmla="*/ 324768 w 272338"/>
                    <a:gd name="T29" fmla="*/ 259454 h 341564"/>
                    <a:gd name="T30" fmla="*/ 335980 w 272338"/>
                    <a:gd name="T31" fmla="*/ 241809 h 341564"/>
                    <a:gd name="T32" fmla="*/ 353832 w 272338"/>
                    <a:gd name="T33" fmla="*/ 246439 h 341564"/>
                    <a:gd name="T34" fmla="*/ 348328 w 272338"/>
                    <a:gd name="T35" fmla="*/ 290019 h 341564"/>
                    <a:gd name="T36" fmla="*/ 325845 w 272338"/>
                    <a:gd name="T37" fmla="*/ 325107 h 341564"/>
                    <a:gd name="T38" fmla="*/ 293760 w 272338"/>
                    <a:gd name="T39" fmla="*/ 385674 h 341564"/>
                    <a:gd name="T40" fmla="*/ 232834 w 272338"/>
                    <a:gd name="T41" fmla="*/ 441205 h 341564"/>
                    <a:gd name="T42" fmla="*/ 172141 w 272338"/>
                    <a:gd name="T43" fmla="*/ 447290 h 341564"/>
                    <a:gd name="T44" fmla="*/ 109942 w 272338"/>
                    <a:gd name="T45" fmla="*/ 417505 h 341564"/>
                    <a:gd name="T46" fmla="*/ 66004 w 272338"/>
                    <a:gd name="T47" fmla="*/ 352097 h 341564"/>
                    <a:gd name="T48" fmla="*/ 46847 w 272338"/>
                    <a:gd name="T49" fmla="*/ 313618 h 341564"/>
                    <a:gd name="T50" fmla="*/ 29777 w 272338"/>
                    <a:gd name="T51" fmla="*/ 289298 h 341564"/>
                    <a:gd name="T52" fmla="*/ 44725 w 272338"/>
                    <a:gd name="T53" fmla="*/ 360452 h 341564"/>
                    <a:gd name="T54" fmla="*/ 79790 w 272338"/>
                    <a:gd name="T55" fmla="*/ 414254 h 341564"/>
                    <a:gd name="T56" fmla="*/ 141991 w 272338"/>
                    <a:gd name="T57" fmla="*/ 462317 h 341564"/>
                    <a:gd name="T58" fmla="*/ 209288 w 272338"/>
                    <a:gd name="T59" fmla="*/ 470238 h 341564"/>
                    <a:gd name="T60" fmla="*/ 271376 w 272338"/>
                    <a:gd name="T61" fmla="*/ 441420 h 341564"/>
                    <a:gd name="T62" fmla="*/ 317507 w 272338"/>
                    <a:gd name="T63" fmla="*/ 388582 h 341564"/>
                    <a:gd name="T64" fmla="*/ 350902 w 272338"/>
                    <a:gd name="T65" fmla="*/ 326861 h 341564"/>
                    <a:gd name="T66" fmla="*/ 377930 w 272338"/>
                    <a:gd name="T67" fmla="*/ 271874 h 341564"/>
                    <a:gd name="T68" fmla="*/ 372585 w 272338"/>
                    <a:gd name="T69" fmla="*/ 235055 h 341564"/>
                    <a:gd name="T70" fmla="*/ 355809 w 272338"/>
                    <a:gd name="T71" fmla="*/ 227495 h 341564"/>
                    <a:gd name="T72" fmla="*/ 359749 w 272338"/>
                    <a:gd name="T73" fmla="*/ 194991 h 341564"/>
                    <a:gd name="T74" fmla="*/ 360734 w 272338"/>
                    <a:gd name="T75" fmla="*/ 140925 h 341564"/>
                    <a:gd name="T76" fmla="*/ 340341 w 272338"/>
                    <a:gd name="T77" fmla="*/ 72510 h 341564"/>
                    <a:gd name="T78" fmla="*/ 287279 w 272338"/>
                    <a:gd name="T79" fmla="*/ 23906 h 341564"/>
                    <a:gd name="T80" fmla="*/ 221156 w 272338"/>
                    <a:gd name="T81" fmla="*/ 2222 h 341564"/>
                    <a:gd name="T82" fmla="*/ 148532 w 272338"/>
                    <a:gd name="T83" fmla="*/ 3497 h 341564"/>
                    <a:gd name="T84" fmla="*/ 82904 w 272338"/>
                    <a:gd name="T85" fmla="*/ 29149 h 341564"/>
                    <a:gd name="T86" fmla="*/ 33001 w 272338"/>
                    <a:gd name="T87" fmla="*/ 81639 h 341564"/>
                    <a:gd name="T88" fmla="*/ 17278 w 272338"/>
                    <a:gd name="T89" fmla="*/ 158389 h 341564"/>
                    <a:gd name="T90" fmla="*/ 21154 w 272338"/>
                    <a:gd name="T91" fmla="*/ 214989 h 341564"/>
                    <a:gd name="T92" fmla="*/ 9269 w 272338"/>
                    <a:gd name="T93" fmla="*/ 229303 h 341564"/>
                    <a:gd name="T94" fmla="*/ 87 w 272338"/>
                    <a:gd name="T95" fmla="*/ 258980 h 341564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0" t="0" r="r" b="b"/>
                  <a:pathLst>
                    <a:path w="272338" h="341564">
                      <a:moveTo>
                        <a:pt x="63" y="187514"/>
                      </a:moveTo>
                      <a:lnTo>
                        <a:pt x="152" y="191603"/>
                      </a:lnTo>
                      <a:lnTo>
                        <a:pt x="745" y="199030"/>
                      </a:lnTo>
                      <a:lnTo>
                        <a:pt x="3878" y="211481"/>
                      </a:lnTo>
                      <a:lnTo>
                        <a:pt x="9538" y="222885"/>
                      </a:lnTo>
                      <a:lnTo>
                        <a:pt x="17576" y="233297"/>
                      </a:lnTo>
                      <a:lnTo>
                        <a:pt x="16789" y="184580"/>
                      </a:lnTo>
                      <a:lnTo>
                        <a:pt x="16967" y="180999"/>
                      </a:lnTo>
                      <a:lnTo>
                        <a:pt x="18084" y="177621"/>
                      </a:lnTo>
                      <a:lnTo>
                        <a:pt x="20599" y="174916"/>
                      </a:lnTo>
                      <a:lnTo>
                        <a:pt x="23888" y="171372"/>
                      </a:lnTo>
                      <a:lnTo>
                        <a:pt x="27609" y="171156"/>
                      </a:lnTo>
                      <a:lnTo>
                        <a:pt x="30606" y="174916"/>
                      </a:lnTo>
                      <a:lnTo>
                        <a:pt x="33248" y="178218"/>
                      </a:lnTo>
                      <a:lnTo>
                        <a:pt x="35280" y="182028"/>
                      </a:lnTo>
                      <a:lnTo>
                        <a:pt x="37439" y="185698"/>
                      </a:lnTo>
                      <a:lnTo>
                        <a:pt x="38823" y="188073"/>
                      </a:lnTo>
                      <a:lnTo>
                        <a:pt x="39928" y="190613"/>
                      </a:lnTo>
                      <a:lnTo>
                        <a:pt x="41592" y="192886"/>
                      </a:lnTo>
                      <a:lnTo>
                        <a:pt x="40119" y="184707"/>
                      </a:lnTo>
                      <a:lnTo>
                        <a:pt x="38544" y="176541"/>
                      </a:lnTo>
                      <a:lnTo>
                        <a:pt x="37172" y="168337"/>
                      </a:lnTo>
                      <a:lnTo>
                        <a:pt x="36410" y="163705"/>
                      </a:lnTo>
                      <a:lnTo>
                        <a:pt x="34657" y="151169"/>
                      </a:lnTo>
                      <a:lnTo>
                        <a:pt x="33697" y="138573"/>
                      </a:lnTo>
                      <a:lnTo>
                        <a:pt x="33972" y="125894"/>
                      </a:lnTo>
                      <a:lnTo>
                        <a:pt x="34226" y="122922"/>
                      </a:lnTo>
                      <a:lnTo>
                        <a:pt x="35153" y="119836"/>
                      </a:lnTo>
                      <a:lnTo>
                        <a:pt x="36474" y="117156"/>
                      </a:lnTo>
                      <a:lnTo>
                        <a:pt x="39322" y="111874"/>
                      </a:lnTo>
                      <a:lnTo>
                        <a:pt x="46630" y="101478"/>
                      </a:lnTo>
                      <a:lnTo>
                        <a:pt x="55448" y="92213"/>
                      </a:lnTo>
                      <a:lnTo>
                        <a:pt x="57786" y="90208"/>
                      </a:lnTo>
                      <a:lnTo>
                        <a:pt x="68666" y="83553"/>
                      </a:lnTo>
                      <a:lnTo>
                        <a:pt x="80810" y="79462"/>
                      </a:lnTo>
                      <a:lnTo>
                        <a:pt x="81991" y="79183"/>
                      </a:lnTo>
                      <a:lnTo>
                        <a:pt x="84759" y="80555"/>
                      </a:lnTo>
                      <a:lnTo>
                        <a:pt x="87529" y="82854"/>
                      </a:lnTo>
                      <a:lnTo>
                        <a:pt x="97190" y="91113"/>
                      </a:lnTo>
                      <a:lnTo>
                        <a:pt x="107035" y="99122"/>
                      </a:lnTo>
                      <a:lnTo>
                        <a:pt x="111852" y="102631"/>
                      </a:lnTo>
                      <a:lnTo>
                        <a:pt x="122698" y="109567"/>
                      </a:lnTo>
                      <a:lnTo>
                        <a:pt x="133955" y="115546"/>
                      </a:lnTo>
                      <a:lnTo>
                        <a:pt x="145597" y="120629"/>
                      </a:lnTo>
                      <a:lnTo>
                        <a:pt x="157596" y="124878"/>
                      </a:lnTo>
                      <a:lnTo>
                        <a:pt x="169922" y="128352"/>
                      </a:lnTo>
                      <a:lnTo>
                        <a:pt x="182549" y="131113"/>
                      </a:lnTo>
                      <a:lnTo>
                        <a:pt x="197234" y="133471"/>
                      </a:lnTo>
                      <a:lnTo>
                        <a:pt x="209852" y="134914"/>
                      </a:lnTo>
                      <a:lnTo>
                        <a:pt x="222513" y="135955"/>
                      </a:lnTo>
                      <a:lnTo>
                        <a:pt x="235203" y="136714"/>
                      </a:lnTo>
                      <a:lnTo>
                        <a:pt x="236296" y="136765"/>
                      </a:lnTo>
                      <a:lnTo>
                        <a:pt x="238975" y="136993"/>
                      </a:lnTo>
                      <a:lnTo>
                        <a:pt x="238530" y="143581"/>
                      </a:lnTo>
                      <a:lnTo>
                        <a:pt x="237104" y="156227"/>
                      </a:lnTo>
                      <a:lnTo>
                        <a:pt x="235186" y="168770"/>
                      </a:lnTo>
                      <a:lnTo>
                        <a:pt x="233077" y="181272"/>
                      </a:lnTo>
                      <a:lnTo>
                        <a:pt x="231076" y="193800"/>
                      </a:lnTo>
                      <a:lnTo>
                        <a:pt x="232422" y="190879"/>
                      </a:lnTo>
                      <a:lnTo>
                        <a:pt x="233578" y="187857"/>
                      </a:lnTo>
                      <a:lnTo>
                        <a:pt x="235153" y="185076"/>
                      </a:lnTo>
                      <a:lnTo>
                        <a:pt x="237108" y="181621"/>
                      </a:lnTo>
                      <a:lnTo>
                        <a:pt x="239077" y="178065"/>
                      </a:lnTo>
                      <a:lnTo>
                        <a:pt x="241642" y="175081"/>
                      </a:lnTo>
                      <a:lnTo>
                        <a:pt x="244970" y="171207"/>
                      </a:lnTo>
                      <a:lnTo>
                        <a:pt x="248780" y="171575"/>
                      </a:lnTo>
                      <a:lnTo>
                        <a:pt x="252056" y="175525"/>
                      </a:lnTo>
                      <a:lnTo>
                        <a:pt x="254482" y="178433"/>
                      </a:lnTo>
                      <a:lnTo>
                        <a:pt x="255473" y="181901"/>
                      </a:lnTo>
                      <a:lnTo>
                        <a:pt x="255663" y="185584"/>
                      </a:lnTo>
                      <a:lnTo>
                        <a:pt x="254690" y="198177"/>
                      </a:lnTo>
                      <a:lnTo>
                        <a:pt x="250523" y="209987"/>
                      </a:lnTo>
                      <a:lnTo>
                        <a:pt x="243598" y="220902"/>
                      </a:lnTo>
                      <a:lnTo>
                        <a:pt x="240106" y="225423"/>
                      </a:lnTo>
                      <a:lnTo>
                        <a:pt x="236842" y="230262"/>
                      </a:lnTo>
                      <a:lnTo>
                        <a:pt x="234353" y="235393"/>
                      </a:lnTo>
                      <a:lnTo>
                        <a:pt x="229422" y="245751"/>
                      </a:lnTo>
                      <a:lnTo>
                        <a:pt x="223912" y="257214"/>
                      </a:lnTo>
                      <a:lnTo>
                        <a:pt x="217990" y="268449"/>
                      </a:lnTo>
                      <a:lnTo>
                        <a:pt x="211277" y="279246"/>
                      </a:lnTo>
                      <a:lnTo>
                        <a:pt x="201384" y="292484"/>
                      </a:lnTo>
                      <a:lnTo>
                        <a:pt x="193039" y="302068"/>
                      </a:lnTo>
                      <a:lnTo>
                        <a:pt x="178872" y="313803"/>
                      </a:lnTo>
                      <a:lnTo>
                        <a:pt x="167458" y="319453"/>
                      </a:lnTo>
                      <a:lnTo>
                        <a:pt x="155069" y="322864"/>
                      </a:lnTo>
                      <a:lnTo>
                        <a:pt x="141770" y="324102"/>
                      </a:lnTo>
                      <a:lnTo>
                        <a:pt x="136501" y="324171"/>
                      </a:lnTo>
                      <a:lnTo>
                        <a:pt x="123806" y="323859"/>
                      </a:lnTo>
                      <a:lnTo>
                        <a:pt x="111302" y="321651"/>
                      </a:lnTo>
                      <a:lnTo>
                        <a:pt x="99702" y="317131"/>
                      </a:lnTo>
                      <a:lnTo>
                        <a:pt x="88793" y="310555"/>
                      </a:lnTo>
                      <a:lnTo>
                        <a:pt x="79072" y="302293"/>
                      </a:lnTo>
                      <a:lnTo>
                        <a:pt x="70421" y="292530"/>
                      </a:lnTo>
                      <a:lnTo>
                        <a:pt x="59750" y="277175"/>
                      </a:lnTo>
                      <a:lnTo>
                        <a:pt x="53351" y="266205"/>
                      </a:lnTo>
                      <a:lnTo>
                        <a:pt x="47471" y="254934"/>
                      </a:lnTo>
                      <a:lnTo>
                        <a:pt x="41948" y="243457"/>
                      </a:lnTo>
                      <a:lnTo>
                        <a:pt x="37985" y="234631"/>
                      </a:lnTo>
                      <a:lnTo>
                        <a:pt x="35610" y="230440"/>
                      </a:lnTo>
                      <a:lnTo>
                        <a:pt x="33693" y="227074"/>
                      </a:lnTo>
                      <a:lnTo>
                        <a:pt x="31407" y="223849"/>
                      </a:lnTo>
                      <a:lnTo>
                        <a:pt x="28892" y="220902"/>
                      </a:lnTo>
                      <a:lnTo>
                        <a:pt x="28444" y="220373"/>
                      </a:lnTo>
                      <a:lnTo>
                        <a:pt x="21416" y="209465"/>
                      </a:lnTo>
                      <a:lnTo>
                        <a:pt x="18821" y="234644"/>
                      </a:lnTo>
                      <a:lnTo>
                        <a:pt x="21032" y="238128"/>
                      </a:lnTo>
                      <a:lnTo>
                        <a:pt x="26474" y="249623"/>
                      </a:lnTo>
                      <a:lnTo>
                        <a:pt x="32167" y="260984"/>
                      </a:lnTo>
                      <a:lnTo>
                        <a:pt x="38267" y="272124"/>
                      </a:lnTo>
                      <a:lnTo>
                        <a:pt x="44932" y="282954"/>
                      </a:lnTo>
                      <a:lnTo>
                        <a:pt x="49624" y="289808"/>
                      </a:lnTo>
                      <a:lnTo>
                        <a:pt x="57386" y="299939"/>
                      </a:lnTo>
                      <a:lnTo>
                        <a:pt x="65871" y="309400"/>
                      </a:lnTo>
                      <a:lnTo>
                        <a:pt x="75197" y="318070"/>
                      </a:lnTo>
                      <a:lnTo>
                        <a:pt x="85483" y="325830"/>
                      </a:lnTo>
                      <a:lnTo>
                        <a:pt x="102122" y="334739"/>
                      </a:lnTo>
                      <a:lnTo>
                        <a:pt x="113966" y="338692"/>
                      </a:lnTo>
                      <a:lnTo>
                        <a:pt x="126092" y="340968"/>
                      </a:lnTo>
                      <a:lnTo>
                        <a:pt x="138334" y="341564"/>
                      </a:lnTo>
                      <a:lnTo>
                        <a:pt x="150523" y="340474"/>
                      </a:lnTo>
                      <a:lnTo>
                        <a:pt x="162491" y="337695"/>
                      </a:lnTo>
                      <a:lnTo>
                        <a:pt x="174069" y="333221"/>
                      </a:lnTo>
                      <a:lnTo>
                        <a:pt x="185089" y="327049"/>
                      </a:lnTo>
                      <a:lnTo>
                        <a:pt x="195178" y="319609"/>
                      </a:lnTo>
                      <a:lnTo>
                        <a:pt x="204596" y="311072"/>
                      </a:lnTo>
                      <a:lnTo>
                        <a:pt x="213236" y="301732"/>
                      </a:lnTo>
                      <a:lnTo>
                        <a:pt x="221221" y="291730"/>
                      </a:lnTo>
                      <a:lnTo>
                        <a:pt x="228356" y="281352"/>
                      </a:lnTo>
                      <a:lnTo>
                        <a:pt x="234842" y="270434"/>
                      </a:lnTo>
                      <a:lnTo>
                        <a:pt x="240882" y="259255"/>
                      </a:lnTo>
                      <a:lnTo>
                        <a:pt x="246760" y="247979"/>
                      </a:lnTo>
                      <a:lnTo>
                        <a:pt x="252374" y="236663"/>
                      </a:lnTo>
                      <a:lnTo>
                        <a:pt x="256374" y="232015"/>
                      </a:lnTo>
                      <a:lnTo>
                        <a:pt x="264192" y="220830"/>
                      </a:lnTo>
                      <a:lnTo>
                        <a:pt x="269168" y="209215"/>
                      </a:lnTo>
                      <a:lnTo>
                        <a:pt x="271813" y="196850"/>
                      </a:lnTo>
                      <a:lnTo>
                        <a:pt x="272338" y="183767"/>
                      </a:lnTo>
                      <a:lnTo>
                        <a:pt x="272173" y="178827"/>
                      </a:lnTo>
                      <a:lnTo>
                        <a:pt x="270929" y="174230"/>
                      </a:lnTo>
                      <a:lnTo>
                        <a:pt x="267969" y="170191"/>
                      </a:lnTo>
                      <a:lnTo>
                        <a:pt x="265899" y="167372"/>
                      </a:lnTo>
                      <a:lnTo>
                        <a:pt x="263220" y="165518"/>
                      </a:lnTo>
                      <a:lnTo>
                        <a:pt x="259664" y="165137"/>
                      </a:lnTo>
                      <a:lnTo>
                        <a:pt x="255904" y="164717"/>
                      </a:lnTo>
                      <a:lnTo>
                        <a:pt x="255752" y="164578"/>
                      </a:lnTo>
                      <a:lnTo>
                        <a:pt x="256349" y="160844"/>
                      </a:lnTo>
                      <a:lnTo>
                        <a:pt x="257368" y="153798"/>
                      </a:lnTo>
                      <a:lnTo>
                        <a:pt x="258738" y="141183"/>
                      </a:lnTo>
                      <a:lnTo>
                        <a:pt x="259648" y="128516"/>
                      </a:lnTo>
                      <a:lnTo>
                        <a:pt x="260235" y="115797"/>
                      </a:lnTo>
                      <a:lnTo>
                        <a:pt x="260160" y="114741"/>
                      </a:lnTo>
                      <a:lnTo>
                        <a:pt x="259446" y="102036"/>
                      </a:lnTo>
                      <a:lnTo>
                        <a:pt x="258178" y="89419"/>
                      </a:lnTo>
                      <a:lnTo>
                        <a:pt x="255265" y="76229"/>
                      </a:lnTo>
                      <a:lnTo>
                        <a:pt x="250771" y="63837"/>
                      </a:lnTo>
                      <a:lnTo>
                        <a:pt x="244779" y="52501"/>
                      </a:lnTo>
                      <a:lnTo>
                        <a:pt x="237328" y="42200"/>
                      </a:lnTo>
                      <a:lnTo>
                        <a:pt x="228458" y="32914"/>
                      </a:lnTo>
                      <a:lnTo>
                        <a:pt x="218207" y="24623"/>
                      </a:lnTo>
                      <a:lnTo>
                        <a:pt x="206616" y="17309"/>
                      </a:lnTo>
                      <a:lnTo>
                        <a:pt x="195753" y="11903"/>
                      </a:lnTo>
                      <a:lnTo>
                        <a:pt x="183847" y="7335"/>
                      </a:lnTo>
                      <a:lnTo>
                        <a:pt x="171607" y="3926"/>
                      </a:lnTo>
                      <a:lnTo>
                        <a:pt x="159059" y="1609"/>
                      </a:lnTo>
                      <a:lnTo>
                        <a:pt x="146227" y="316"/>
                      </a:lnTo>
                      <a:lnTo>
                        <a:pt x="132075" y="0"/>
                      </a:lnTo>
                      <a:lnTo>
                        <a:pt x="119326" y="745"/>
                      </a:lnTo>
                      <a:lnTo>
                        <a:pt x="106827" y="2532"/>
                      </a:lnTo>
                      <a:lnTo>
                        <a:pt x="94591" y="5412"/>
                      </a:lnTo>
                      <a:lnTo>
                        <a:pt x="82636" y="9435"/>
                      </a:lnTo>
                      <a:lnTo>
                        <a:pt x="70976" y="14649"/>
                      </a:lnTo>
                      <a:lnTo>
                        <a:pt x="59626" y="21106"/>
                      </a:lnTo>
                      <a:lnTo>
                        <a:pt x="47934" y="29528"/>
                      </a:lnTo>
                      <a:lnTo>
                        <a:pt x="38438" y="38369"/>
                      </a:lnTo>
                      <a:lnTo>
                        <a:pt x="30348" y="48217"/>
                      </a:lnTo>
                      <a:lnTo>
                        <a:pt x="23735" y="59110"/>
                      </a:lnTo>
                      <a:lnTo>
                        <a:pt x="18667" y="71087"/>
                      </a:lnTo>
                      <a:lnTo>
                        <a:pt x="15214" y="84187"/>
                      </a:lnTo>
                      <a:lnTo>
                        <a:pt x="12895" y="102077"/>
                      </a:lnTo>
                      <a:lnTo>
                        <a:pt x="12427" y="114681"/>
                      </a:lnTo>
                      <a:lnTo>
                        <a:pt x="12717" y="127290"/>
                      </a:lnTo>
                      <a:lnTo>
                        <a:pt x="13587" y="139902"/>
                      </a:lnTo>
                      <a:lnTo>
                        <a:pt x="14858" y="152513"/>
                      </a:lnTo>
                      <a:lnTo>
                        <a:pt x="15214" y="155662"/>
                      </a:lnTo>
                      <a:lnTo>
                        <a:pt x="15760" y="158774"/>
                      </a:lnTo>
                      <a:lnTo>
                        <a:pt x="16192" y="161898"/>
                      </a:lnTo>
                      <a:lnTo>
                        <a:pt x="14414" y="164438"/>
                      </a:lnTo>
                      <a:lnTo>
                        <a:pt x="6667" y="166026"/>
                      </a:lnTo>
                      <a:lnTo>
                        <a:pt x="1435" y="171461"/>
                      </a:lnTo>
                      <a:lnTo>
                        <a:pt x="482" y="179348"/>
                      </a:lnTo>
                      <a:lnTo>
                        <a:pt x="0" y="183386"/>
                      </a:lnTo>
                      <a:lnTo>
                        <a:pt x="63" y="187514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04" name="object 259">
                  <a:extLst>
                    <a:ext uri="{FF2B5EF4-FFF2-40B4-BE49-F238E27FC236}">
                      <a16:creationId xmlns="" xmlns:a16="http://schemas.microsoft.com/office/drawing/2014/main" id="{ABBEF7B6-2D44-4CBD-A0B1-F8FB06C2C57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636701" y="3606926"/>
                  <a:ext cx="6350" cy="69850"/>
                </a:xfrm>
                <a:custGeom>
                  <a:avLst/>
                  <a:gdLst>
                    <a:gd name="T0" fmla="*/ 1156 w 4627"/>
                    <a:gd name="T1" fmla="*/ 18435 h 50063"/>
                    <a:gd name="T2" fmla="*/ 0 w 4627"/>
                    <a:gd name="T3" fmla="*/ 0 h 50063"/>
                    <a:gd name="T4" fmla="*/ 1153 w 4627"/>
                    <a:gd name="T5" fmla="*/ 69381 h 50063"/>
                    <a:gd name="T6" fmla="*/ 2975 w 4627"/>
                    <a:gd name="T7" fmla="*/ 71298 h 50063"/>
                    <a:gd name="T8" fmla="*/ 6779 w 4627"/>
                    <a:gd name="T9" fmla="*/ 35439 h 50063"/>
                    <a:gd name="T10" fmla="*/ 1156 w 4627"/>
                    <a:gd name="T11" fmla="*/ 18435 h 5006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4627" h="50063">
                      <a:moveTo>
                        <a:pt x="789" y="12944"/>
                      </a:moveTo>
                      <a:lnTo>
                        <a:pt x="0" y="0"/>
                      </a:lnTo>
                      <a:lnTo>
                        <a:pt x="787" y="48717"/>
                      </a:lnTo>
                      <a:lnTo>
                        <a:pt x="2031" y="50063"/>
                      </a:lnTo>
                      <a:lnTo>
                        <a:pt x="4627" y="24884"/>
                      </a:lnTo>
                      <a:lnTo>
                        <a:pt x="789" y="12944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05" name="object 260">
                  <a:extLst>
                    <a:ext uri="{FF2B5EF4-FFF2-40B4-BE49-F238E27FC236}">
                      <a16:creationId xmlns="" xmlns:a16="http://schemas.microsoft.com/office/drawing/2014/main" id="{7C5382A4-3121-4D19-9A7B-619FACB172C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55769" y="3814902"/>
                  <a:ext cx="92075" cy="188913"/>
                </a:xfrm>
                <a:custGeom>
                  <a:avLst/>
                  <a:gdLst>
                    <a:gd name="T0" fmla="*/ 20404 w 67030"/>
                    <a:gd name="T1" fmla="*/ 963 h 136651"/>
                    <a:gd name="T2" fmla="*/ 13608 w 67030"/>
                    <a:gd name="T3" fmla="*/ 7661 h 136651"/>
                    <a:gd name="T4" fmla="*/ 6951 w 67030"/>
                    <a:gd name="T5" fmla="*/ 14535 h 136651"/>
                    <a:gd name="T6" fmla="*/ 208 w 67030"/>
                    <a:gd name="T7" fmla="*/ 21321 h 136651"/>
                    <a:gd name="T8" fmla="*/ 52 w 67030"/>
                    <a:gd name="T9" fmla="*/ 26353 h 136651"/>
                    <a:gd name="T10" fmla="*/ 4148 w 67030"/>
                    <a:gd name="T11" fmla="*/ 32614 h 136651"/>
                    <a:gd name="T12" fmla="*/ 15281 w 67030"/>
                    <a:gd name="T13" fmla="*/ 46109 h 136651"/>
                    <a:gd name="T14" fmla="*/ 28434 w 67030"/>
                    <a:gd name="T15" fmla="*/ 57720 h 136651"/>
                    <a:gd name="T16" fmla="*/ 30816 w 67030"/>
                    <a:gd name="T17" fmla="*/ 59526 h 136651"/>
                    <a:gd name="T18" fmla="*/ 29981 w 67030"/>
                    <a:gd name="T19" fmla="*/ 63752 h 136651"/>
                    <a:gd name="T20" fmla="*/ 25884 w 67030"/>
                    <a:gd name="T21" fmla="*/ 73916 h 136651"/>
                    <a:gd name="T22" fmla="*/ 19365 w 67030"/>
                    <a:gd name="T23" fmla="*/ 90169 h 136651"/>
                    <a:gd name="T24" fmla="*/ 12879 w 67030"/>
                    <a:gd name="T25" fmla="*/ 106437 h 136651"/>
                    <a:gd name="T26" fmla="*/ 6425 w 67030"/>
                    <a:gd name="T27" fmla="*/ 122717 h 136651"/>
                    <a:gd name="T28" fmla="*/ 0 w 67030"/>
                    <a:gd name="T29" fmla="*/ 139007 h 136651"/>
                    <a:gd name="T30" fmla="*/ 138 w 67030"/>
                    <a:gd name="T31" fmla="*/ 143811 h 136651"/>
                    <a:gd name="T32" fmla="*/ 6740 w 67030"/>
                    <a:gd name="T33" fmla="*/ 153196 h 136651"/>
                    <a:gd name="T34" fmla="*/ 18343 w 67030"/>
                    <a:gd name="T35" fmla="*/ 166256 h 136651"/>
                    <a:gd name="T36" fmla="*/ 31336 w 67030"/>
                    <a:gd name="T37" fmla="*/ 177944 h 136651"/>
                    <a:gd name="T38" fmla="*/ 45346 w 67030"/>
                    <a:gd name="T39" fmla="*/ 188662 h 136651"/>
                    <a:gd name="T40" fmla="*/ 54781 w 67030"/>
                    <a:gd name="T41" fmla="*/ 181538 h 136651"/>
                    <a:gd name="T42" fmla="*/ 67988 w 67030"/>
                    <a:gd name="T43" fmla="*/ 170071 h 136651"/>
                    <a:gd name="T44" fmla="*/ 80086 w 67030"/>
                    <a:gd name="T45" fmla="*/ 157482 h 136651"/>
                    <a:gd name="T46" fmla="*/ 90969 w 67030"/>
                    <a:gd name="T47" fmla="*/ 143654 h 136651"/>
                    <a:gd name="T48" fmla="*/ 91734 w 67030"/>
                    <a:gd name="T49" fmla="*/ 142584 h 136651"/>
                    <a:gd name="T50" fmla="*/ 90969 w 67030"/>
                    <a:gd name="T51" fmla="*/ 138849 h 136651"/>
                    <a:gd name="T52" fmla="*/ 87082 w 67030"/>
                    <a:gd name="T53" fmla="*/ 129028 h 136651"/>
                    <a:gd name="T54" fmla="*/ 80615 w 67030"/>
                    <a:gd name="T55" fmla="*/ 112752 h 136651"/>
                    <a:gd name="T56" fmla="*/ 74120 w 67030"/>
                    <a:gd name="T57" fmla="*/ 96486 h 136651"/>
                    <a:gd name="T58" fmla="*/ 67595 w 67030"/>
                    <a:gd name="T59" fmla="*/ 80232 h 136651"/>
                    <a:gd name="T60" fmla="*/ 61040 w 67030"/>
                    <a:gd name="T61" fmla="*/ 63996 h 136651"/>
                    <a:gd name="T62" fmla="*/ 59945 w 67030"/>
                    <a:gd name="T63" fmla="*/ 61298 h 136651"/>
                    <a:gd name="T64" fmla="*/ 62379 w 67030"/>
                    <a:gd name="T65" fmla="*/ 57738 h 136651"/>
                    <a:gd name="T66" fmla="*/ 67794 w 67030"/>
                    <a:gd name="T67" fmla="*/ 52477 h 136651"/>
                    <a:gd name="T68" fmla="*/ 79999 w 67030"/>
                    <a:gd name="T69" fmla="*/ 39978 h 136651"/>
                    <a:gd name="T70" fmla="*/ 90779 w 67030"/>
                    <a:gd name="T71" fmla="*/ 26160 h 136651"/>
                    <a:gd name="T72" fmla="*/ 90673 w 67030"/>
                    <a:gd name="T73" fmla="*/ 21198 h 136651"/>
                    <a:gd name="T74" fmla="*/ 84260 w 67030"/>
                    <a:gd name="T75" fmla="*/ 14622 h 136651"/>
                    <a:gd name="T76" fmla="*/ 77968 w 67030"/>
                    <a:gd name="T77" fmla="*/ 7925 h 136651"/>
                    <a:gd name="T78" fmla="*/ 71485 w 67030"/>
                    <a:gd name="T79" fmla="*/ 1437 h 136651"/>
                    <a:gd name="T80" fmla="*/ 67401 w 67030"/>
                    <a:gd name="T81" fmla="*/ 17 h 136651"/>
                    <a:gd name="T82" fmla="*/ 23898 w 67030"/>
                    <a:gd name="T83" fmla="*/ 0 h 136651"/>
                    <a:gd name="T84" fmla="*/ 20404 w 67030"/>
                    <a:gd name="T85" fmla="*/ 963 h 136651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0" t="0" r="r" b="b"/>
                  <a:pathLst>
                    <a:path w="67030" h="136651">
                      <a:moveTo>
                        <a:pt x="14909" y="698"/>
                      </a:moveTo>
                      <a:lnTo>
                        <a:pt x="9944" y="5549"/>
                      </a:lnTo>
                      <a:lnTo>
                        <a:pt x="5079" y="10528"/>
                      </a:lnTo>
                      <a:lnTo>
                        <a:pt x="152" y="15443"/>
                      </a:lnTo>
                      <a:lnTo>
                        <a:pt x="38" y="19088"/>
                      </a:lnTo>
                      <a:lnTo>
                        <a:pt x="3031" y="23623"/>
                      </a:lnTo>
                      <a:lnTo>
                        <a:pt x="11166" y="33398"/>
                      </a:lnTo>
                      <a:lnTo>
                        <a:pt x="20777" y="41808"/>
                      </a:lnTo>
                      <a:lnTo>
                        <a:pt x="22517" y="43116"/>
                      </a:lnTo>
                      <a:lnTo>
                        <a:pt x="21907" y="46177"/>
                      </a:lnTo>
                      <a:lnTo>
                        <a:pt x="18913" y="53538"/>
                      </a:lnTo>
                      <a:lnTo>
                        <a:pt x="14150" y="65311"/>
                      </a:lnTo>
                      <a:lnTo>
                        <a:pt x="9411" y="77094"/>
                      </a:lnTo>
                      <a:lnTo>
                        <a:pt x="4695" y="88886"/>
                      </a:lnTo>
                      <a:lnTo>
                        <a:pt x="0" y="100685"/>
                      </a:lnTo>
                      <a:lnTo>
                        <a:pt x="101" y="104165"/>
                      </a:lnTo>
                      <a:lnTo>
                        <a:pt x="4925" y="110962"/>
                      </a:lnTo>
                      <a:lnTo>
                        <a:pt x="13403" y="120422"/>
                      </a:lnTo>
                      <a:lnTo>
                        <a:pt x="22897" y="128888"/>
                      </a:lnTo>
                      <a:lnTo>
                        <a:pt x="33134" y="136651"/>
                      </a:lnTo>
                      <a:lnTo>
                        <a:pt x="40029" y="131491"/>
                      </a:lnTo>
                      <a:lnTo>
                        <a:pt x="49679" y="123186"/>
                      </a:lnTo>
                      <a:lnTo>
                        <a:pt x="58519" y="114067"/>
                      </a:lnTo>
                      <a:lnTo>
                        <a:pt x="66471" y="104051"/>
                      </a:lnTo>
                      <a:lnTo>
                        <a:pt x="67030" y="103276"/>
                      </a:lnTo>
                      <a:lnTo>
                        <a:pt x="66471" y="100571"/>
                      </a:lnTo>
                      <a:lnTo>
                        <a:pt x="63631" y="93457"/>
                      </a:lnTo>
                      <a:lnTo>
                        <a:pt x="58906" y="81668"/>
                      </a:lnTo>
                      <a:lnTo>
                        <a:pt x="54160" y="69886"/>
                      </a:lnTo>
                      <a:lnTo>
                        <a:pt x="49392" y="58114"/>
                      </a:lnTo>
                      <a:lnTo>
                        <a:pt x="44602" y="46354"/>
                      </a:lnTo>
                      <a:lnTo>
                        <a:pt x="43802" y="44399"/>
                      </a:lnTo>
                      <a:lnTo>
                        <a:pt x="45580" y="41821"/>
                      </a:lnTo>
                      <a:lnTo>
                        <a:pt x="49537" y="38010"/>
                      </a:lnTo>
                      <a:lnTo>
                        <a:pt x="58456" y="28957"/>
                      </a:lnTo>
                      <a:lnTo>
                        <a:pt x="66332" y="18948"/>
                      </a:lnTo>
                      <a:lnTo>
                        <a:pt x="66255" y="15354"/>
                      </a:lnTo>
                      <a:lnTo>
                        <a:pt x="61569" y="10591"/>
                      </a:lnTo>
                      <a:lnTo>
                        <a:pt x="56972" y="5740"/>
                      </a:lnTo>
                      <a:lnTo>
                        <a:pt x="52235" y="1041"/>
                      </a:lnTo>
                      <a:lnTo>
                        <a:pt x="49250" y="12"/>
                      </a:lnTo>
                      <a:lnTo>
                        <a:pt x="17462" y="0"/>
                      </a:lnTo>
                      <a:lnTo>
                        <a:pt x="14909" y="698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06" name="object 261">
                  <a:extLst>
                    <a:ext uri="{FF2B5EF4-FFF2-40B4-BE49-F238E27FC236}">
                      <a16:creationId xmlns="" xmlns:a16="http://schemas.microsoft.com/office/drawing/2014/main" id="{A8905701-40EA-4B0C-A881-6A2B2452E8F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76365" y="3814907"/>
                  <a:ext cx="649287" cy="252413"/>
                </a:xfrm>
                <a:custGeom>
                  <a:avLst/>
                  <a:gdLst>
                    <a:gd name="T0" fmla="*/ 35739 w 471093"/>
                    <a:gd name="T1" fmla="*/ 129316 h 182740"/>
                    <a:gd name="T2" fmla="*/ 91840 w 471093"/>
                    <a:gd name="T3" fmla="*/ 177825 h 182740"/>
                    <a:gd name="T4" fmla="*/ 156271 w 471093"/>
                    <a:gd name="T5" fmla="*/ 215371 h 182740"/>
                    <a:gd name="T6" fmla="*/ 227594 w 471093"/>
                    <a:gd name="T7" fmla="*/ 240505 h 182740"/>
                    <a:gd name="T8" fmla="*/ 304363 w 471093"/>
                    <a:gd name="T9" fmla="*/ 251783 h 182740"/>
                    <a:gd name="T10" fmla="*/ 344098 w 471093"/>
                    <a:gd name="T11" fmla="*/ 251784 h 182740"/>
                    <a:gd name="T12" fmla="*/ 420807 w 471093"/>
                    <a:gd name="T13" fmla="*/ 240523 h 182740"/>
                    <a:gd name="T14" fmla="*/ 492074 w 471093"/>
                    <a:gd name="T15" fmla="*/ 215427 h 182740"/>
                    <a:gd name="T16" fmla="*/ 556470 w 471093"/>
                    <a:gd name="T17" fmla="*/ 177940 h 182740"/>
                    <a:gd name="T18" fmla="*/ 612556 w 471093"/>
                    <a:gd name="T19" fmla="*/ 129502 h 182740"/>
                    <a:gd name="T20" fmla="*/ 648301 w 471093"/>
                    <a:gd name="T21" fmla="*/ 86853 h 182740"/>
                    <a:gd name="T22" fmla="*/ 623151 w 471093"/>
                    <a:gd name="T23" fmla="*/ 64396 h 182740"/>
                    <a:gd name="T24" fmla="*/ 559297 w 471093"/>
                    <a:gd name="T25" fmla="*/ 35846 h 182740"/>
                    <a:gd name="T26" fmla="*/ 492030 w 471093"/>
                    <a:gd name="T27" fmla="*/ 15167 h 182740"/>
                    <a:gd name="T28" fmla="*/ 458573 w 471093"/>
                    <a:gd name="T29" fmla="*/ 5006 h 182740"/>
                    <a:gd name="T30" fmla="*/ 444901 w 471093"/>
                    <a:gd name="T31" fmla="*/ 876 h 182740"/>
                    <a:gd name="T32" fmla="*/ 443136 w 471093"/>
                    <a:gd name="T33" fmla="*/ 38904 h 182740"/>
                    <a:gd name="T34" fmla="*/ 436456 w 471093"/>
                    <a:gd name="T35" fmla="*/ 73325 h 182740"/>
                    <a:gd name="T36" fmla="*/ 419488 w 471093"/>
                    <a:gd name="T37" fmla="*/ 108209 h 182740"/>
                    <a:gd name="T38" fmla="*/ 400223 w 471093"/>
                    <a:gd name="T39" fmla="*/ 137483 h 182740"/>
                    <a:gd name="T40" fmla="*/ 373709 w 471093"/>
                    <a:gd name="T41" fmla="*/ 169880 h 182740"/>
                    <a:gd name="T42" fmla="*/ 348413 w 471093"/>
                    <a:gd name="T43" fmla="*/ 194088 h 182740"/>
                    <a:gd name="T44" fmla="*/ 325707 w 471093"/>
                    <a:gd name="T45" fmla="*/ 211227 h 182740"/>
                    <a:gd name="T46" fmla="*/ 316373 w 471093"/>
                    <a:gd name="T47" fmla="*/ 206440 h 182740"/>
                    <a:gd name="T48" fmla="*/ 305834 w 471093"/>
                    <a:gd name="T49" fmla="*/ 198709 h 182740"/>
                    <a:gd name="T50" fmla="*/ 287522 w 471093"/>
                    <a:gd name="T51" fmla="*/ 182768 h 182740"/>
                    <a:gd name="T52" fmla="*/ 263414 w 471093"/>
                    <a:gd name="T53" fmla="*/ 157231 h 182740"/>
                    <a:gd name="T54" fmla="*/ 242342 w 471093"/>
                    <a:gd name="T55" fmla="*/ 129236 h 182740"/>
                    <a:gd name="T56" fmla="*/ 223968 w 471093"/>
                    <a:gd name="T57" fmla="*/ 99048 h 182740"/>
                    <a:gd name="T58" fmla="*/ 209847 w 471093"/>
                    <a:gd name="T59" fmla="*/ 65590 h 182740"/>
                    <a:gd name="T60" fmla="*/ 204516 w 471093"/>
                    <a:gd name="T61" fmla="*/ 31470 h 182740"/>
                    <a:gd name="T62" fmla="*/ 205586 w 471093"/>
                    <a:gd name="T63" fmla="*/ 10466 h 182740"/>
                    <a:gd name="T64" fmla="*/ 206021 w 471093"/>
                    <a:gd name="T65" fmla="*/ 0 h 182740"/>
                    <a:gd name="T66" fmla="*/ 195903 w 471093"/>
                    <a:gd name="T67" fmla="*/ 3278 h 182740"/>
                    <a:gd name="T68" fmla="*/ 162460 w 471093"/>
                    <a:gd name="T69" fmla="*/ 13474 h 182740"/>
                    <a:gd name="T70" fmla="*/ 129017 w 471093"/>
                    <a:gd name="T71" fmla="*/ 23675 h 182740"/>
                    <a:gd name="T72" fmla="*/ 95606 w 471093"/>
                    <a:gd name="T73" fmla="*/ 33987 h 182740"/>
                    <a:gd name="T74" fmla="*/ 71181 w 471093"/>
                    <a:gd name="T75" fmla="*/ 42125 h 182740"/>
                    <a:gd name="T76" fmla="*/ 39283 w 471093"/>
                    <a:gd name="T77" fmla="*/ 56465 h 182740"/>
                    <a:gd name="T78" fmla="*/ 12845 w 471093"/>
                    <a:gd name="T79" fmla="*/ 72758 h 182740"/>
                    <a:gd name="T80" fmla="*/ 0 w 471093"/>
                    <a:gd name="T81" fmla="*/ 86608 h 182740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0" t="0" r="r" b="b"/>
                  <a:pathLst>
                    <a:path w="471093" h="182740">
                      <a:moveTo>
                        <a:pt x="8185" y="73454"/>
                      </a:moveTo>
                      <a:lnTo>
                        <a:pt x="25970" y="93675"/>
                      </a:lnTo>
                      <a:lnTo>
                        <a:pt x="45531" y="112172"/>
                      </a:lnTo>
                      <a:lnTo>
                        <a:pt x="66736" y="128814"/>
                      </a:lnTo>
                      <a:lnTo>
                        <a:pt x="89455" y="143471"/>
                      </a:lnTo>
                      <a:lnTo>
                        <a:pt x="113556" y="156011"/>
                      </a:lnTo>
                      <a:lnTo>
                        <a:pt x="138909" y="166303"/>
                      </a:lnTo>
                      <a:lnTo>
                        <a:pt x="165383" y="174218"/>
                      </a:lnTo>
                      <a:lnTo>
                        <a:pt x="192846" y="179623"/>
                      </a:lnTo>
                      <a:lnTo>
                        <a:pt x="221168" y="182388"/>
                      </a:lnTo>
                      <a:lnTo>
                        <a:pt x="235610" y="182740"/>
                      </a:lnTo>
                      <a:lnTo>
                        <a:pt x="250041" y="182389"/>
                      </a:lnTo>
                      <a:lnTo>
                        <a:pt x="278340" y="179628"/>
                      </a:lnTo>
                      <a:lnTo>
                        <a:pt x="305782" y="174231"/>
                      </a:lnTo>
                      <a:lnTo>
                        <a:pt x="332235" y="166329"/>
                      </a:lnTo>
                      <a:lnTo>
                        <a:pt x="357570" y="156052"/>
                      </a:lnTo>
                      <a:lnTo>
                        <a:pt x="381656" y="143531"/>
                      </a:lnTo>
                      <a:lnTo>
                        <a:pt x="404363" y="128897"/>
                      </a:lnTo>
                      <a:lnTo>
                        <a:pt x="425560" y="112279"/>
                      </a:lnTo>
                      <a:lnTo>
                        <a:pt x="445118" y="93809"/>
                      </a:lnTo>
                      <a:lnTo>
                        <a:pt x="462905" y="73616"/>
                      </a:lnTo>
                      <a:lnTo>
                        <a:pt x="471093" y="62915"/>
                      </a:lnTo>
                      <a:lnTo>
                        <a:pt x="466242" y="56553"/>
                      </a:lnTo>
                      <a:lnTo>
                        <a:pt x="452818" y="46647"/>
                      </a:lnTo>
                      <a:lnTo>
                        <a:pt x="430234" y="34856"/>
                      </a:lnTo>
                      <a:lnTo>
                        <a:pt x="406417" y="25966"/>
                      </a:lnTo>
                      <a:lnTo>
                        <a:pt x="381839" y="18372"/>
                      </a:lnTo>
                      <a:lnTo>
                        <a:pt x="357537" y="10987"/>
                      </a:lnTo>
                      <a:lnTo>
                        <a:pt x="345381" y="7310"/>
                      </a:lnTo>
                      <a:lnTo>
                        <a:pt x="333226" y="3627"/>
                      </a:lnTo>
                      <a:lnTo>
                        <a:pt x="327266" y="1816"/>
                      </a:lnTo>
                      <a:lnTo>
                        <a:pt x="323291" y="635"/>
                      </a:lnTo>
                      <a:lnTo>
                        <a:pt x="321894" y="203"/>
                      </a:lnTo>
                      <a:lnTo>
                        <a:pt x="322008" y="28181"/>
                      </a:lnTo>
                      <a:lnTo>
                        <a:pt x="320715" y="40883"/>
                      </a:lnTo>
                      <a:lnTo>
                        <a:pt x="317154" y="53115"/>
                      </a:lnTo>
                      <a:lnTo>
                        <a:pt x="310876" y="67190"/>
                      </a:lnTo>
                      <a:lnTo>
                        <a:pt x="304824" y="78385"/>
                      </a:lnTo>
                      <a:lnTo>
                        <a:pt x="298115" y="89169"/>
                      </a:lnTo>
                      <a:lnTo>
                        <a:pt x="290825" y="99590"/>
                      </a:lnTo>
                      <a:lnTo>
                        <a:pt x="283033" y="109696"/>
                      </a:lnTo>
                      <a:lnTo>
                        <a:pt x="271559" y="123058"/>
                      </a:lnTo>
                      <a:lnTo>
                        <a:pt x="262644" y="132118"/>
                      </a:lnTo>
                      <a:lnTo>
                        <a:pt x="253177" y="140594"/>
                      </a:lnTo>
                      <a:lnTo>
                        <a:pt x="243117" y="148439"/>
                      </a:lnTo>
                      <a:lnTo>
                        <a:pt x="236677" y="153009"/>
                      </a:lnTo>
                      <a:lnTo>
                        <a:pt x="234746" y="153085"/>
                      </a:lnTo>
                      <a:lnTo>
                        <a:pt x="229895" y="149542"/>
                      </a:lnTo>
                      <a:lnTo>
                        <a:pt x="226059" y="146761"/>
                      </a:lnTo>
                      <a:lnTo>
                        <a:pt x="222237" y="143941"/>
                      </a:lnTo>
                      <a:lnTo>
                        <a:pt x="218592" y="140919"/>
                      </a:lnTo>
                      <a:lnTo>
                        <a:pt x="208930" y="132394"/>
                      </a:lnTo>
                      <a:lnTo>
                        <a:pt x="199880" y="123379"/>
                      </a:lnTo>
                      <a:lnTo>
                        <a:pt x="191412" y="113895"/>
                      </a:lnTo>
                      <a:lnTo>
                        <a:pt x="183496" y="103966"/>
                      </a:lnTo>
                      <a:lnTo>
                        <a:pt x="176100" y="93617"/>
                      </a:lnTo>
                      <a:lnTo>
                        <a:pt x="169194" y="82869"/>
                      </a:lnTo>
                      <a:lnTo>
                        <a:pt x="162748" y="71748"/>
                      </a:lnTo>
                      <a:lnTo>
                        <a:pt x="156706" y="59372"/>
                      </a:lnTo>
                      <a:lnTo>
                        <a:pt x="152487" y="47512"/>
                      </a:lnTo>
                      <a:lnTo>
                        <a:pt x="149754" y="35330"/>
                      </a:lnTo>
                      <a:lnTo>
                        <a:pt x="148613" y="22796"/>
                      </a:lnTo>
                      <a:lnTo>
                        <a:pt x="149034" y="11214"/>
                      </a:lnTo>
                      <a:lnTo>
                        <a:pt x="149390" y="7581"/>
                      </a:lnTo>
                      <a:lnTo>
                        <a:pt x="149478" y="3937"/>
                      </a:lnTo>
                      <a:lnTo>
                        <a:pt x="149707" y="0"/>
                      </a:lnTo>
                      <a:lnTo>
                        <a:pt x="146926" y="901"/>
                      </a:lnTo>
                      <a:lnTo>
                        <a:pt x="142354" y="2374"/>
                      </a:lnTo>
                      <a:lnTo>
                        <a:pt x="130206" y="6072"/>
                      </a:lnTo>
                      <a:lnTo>
                        <a:pt x="118053" y="9760"/>
                      </a:lnTo>
                      <a:lnTo>
                        <a:pt x="105901" y="13450"/>
                      </a:lnTo>
                      <a:lnTo>
                        <a:pt x="93751" y="17150"/>
                      </a:lnTo>
                      <a:lnTo>
                        <a:pt x="81607" y="20870"/>
                      </a:lnTo>
                      <a:lnTo>
                        <a:pt x="69473" y="24620"/>
                      </a:lnTo>
                      <a:lnTo>
                        <a:pt x="63792" y="26390"/>
                      </a:lnTo>
                      <a:lnTo>
                        <a:pt x="51724" y="30515"/>
                      </a:lnTo>
                      <a:lnTo>
                        <a:pt x="39962" y="35323"/>
                      </a:lnTo>
                      <a:lnTo>
                        <a:pt x="28545" y="40903"/>
                      </a:lnTo>
                      <a:lnTo>
                        <a:pt x="17516" y="47343"/>
                      </a:lnTo>
                      <a:lnTo>
                        <a:pt x="9334" y="52705"/>
                      </a:lnTo>
                      <a:lnTo>
                        <a:pt x="4178" y="57302"/>
                      </a:lnTo>
                      <a:lnTo>
                        <a:pt x="0" y="62738"/>
                      </a:lnTo>
                      <a:lnTo>
                        <a:pt x="8185" y="73454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620" name="TextBox 619">
                <a:extLst>
                  <a:ext uri="{FF2B5EF4-FFF2-40B4-BE49-F238E27FC236}">
                    <a16:creationId xmlns="" xmlns:a16="http://schemas.microsoft.com/office/drawing/2014/main" id="{A3DF278F-2DEF-47B7-A0A8-F33740B24CF5}"/>
                  </a:ext>
                </a:extLst>
              </p:cNvPr>
              <p:cNvSpPr txBox="1"/>
              <p:nvPr/>
            </p:nvSpPr>
            <p:spPr>
              <a:xfrm>
                <a:off x="9774488" y="3352251"/>
                <a:ext cx="3149218" cy="584863"/>
              </a:xfrm>
              <a:prstGeom prst="rect">
                <a:avLst/>
              </a:prstGeom>
              <a:noFill/>
            </p:spPr>
            <p:txBody>
              <a:bodyPr wrap="square" lIns="82827" tIns="41412" rIns="82827" bIns="41412" rtlCol="0">
                <a:spAutoFit/>
              </a:bodyPr>
              <a:lstStyle/>
              <a:p>
                <a:r>
                  <a:rPr lang="id-ID" sz="145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SDM Berkualitas dan Berdaya Saing</a:t>
                </a:r>
              </a:p>
            </p:txBody>
          </p:sp>
          <p:sp>
            <p:nvSpPr>
              <p:cNvPr id="649" name="object 265">
                <a:extLst>
                  <a:ext uri="{FF2B5EF4-FFF2-40B4-BE49-F238E27FC236}">
                    <a16:creationId xmlns="" xmlns:a16="http://schemas.microsoft.com/office/drawing/2014/main" id="{5784D70C-6FE8-495A-84AF-F9FD38341D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39749" y="3263651"/>
                <a:ext cx="52518" cy="794579"/>
              </a:xfrm>
              <a:custGeom>
                <a:avLst/>
                <a:gdLst>
                  <a:gd name="T0" fmla="*/ 0 h 361721"/>
                  <a:gd name="T1" fmla="*/ 500951 h 361721"/>
                  <a:gd name="T2" fmla="*/ 0 60000 65536"/>
                  <a:gd name="T3" fmla="*/ 0 60000 65536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0" r="r" b="b"/>
                <a:pathLst>
                  <a:path h="361721">
                    <a:moveTo>
                      <a:pt x="0" y="0"/>
                    </a:moveTo>
                    <a:lnTo>
                      <a:pt x="0" y="361721"/>
                    </a:lnTo>
                  </a:path>
                </a:pathLst>
              </a:custGeom>
              <a:noFill/>
              <a:ln w="11188">
                <a:solidFill>
                  <a:srgbClr val="72737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ID" sz="1631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650" name="TextBox 649">
                <a:extLst>
                  <a:ext uri="{FF2B5EF4-FFF2-40B4-BE49-F238E27FC236}">
                    <a16:creationId xmlns="" xmlns:a16="http://schemas.microsoft.com/office/drawing/2014/main" id="{6A6A94EB-5D14-4079-9CFA-840DB226C3FD}"/>
                  </a:ext>
                </a:extLst>
              </p:cNvPr>
              <p:cNvSpPr txBox="1"/>
              <p:nvPr/>
            </p:nvSpPr>
            <p:spPr>
              <a:xfrm>
                <a:off x="9348843" y="3480586"/>
                <a:ext cx="380998" cy="37890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d-ID" sz="1631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Calibri" panose="020F0502020204030204" pitchFamily="34" charset="0"/>
                  </a:rPr>
                  <a:t>3</a:t>
                </a: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="" xmlns:a16="http://schemas.microsoft.com/office/drawing/2014/main" id="{0DDF949D-533E-40ED-8127-AD18822EFA34}"/>
                </a:ext>
              </a:extLst>
            </p:cNvPr>
            <p:cNvGrpSpPr/>
            <p:nvPr/>
          </p:nvGrpSpPr>
          <p:grpSpPr>
            <a:xfrm>
              <a:off x="8226435" y="4125586"/>
              <a:ext cx="4825979" cy="793704"/>
              <a:chOff x="8226435" y="4125586"/>
              <a:chExt cx="4825979" cy="793704"/>
            </a:xfrm>
          </p:grpSpPr>
          <p:sp>
            <p:nvSpPr>
              <p:cNvPr id="399" name="object 150">
                <a:extLst>
                  <a:ext uri="{FF2B5EF4-FFF2-40B4-BE49-F238E27FC236}">
                    <a16:creationId xmlns="" xmlns:a16="http://schemas.microsoft.com/office/drawing/2014/main" id="{AFA28651-B3D2-4628-9356-8D208415A5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74187" y="4318707"/>
                <a:ext cx="4762" cy="4762"/>
              </a:xfrm>
              <a:custGeom>
                <a:avLst/>
                <a:gdLst>
                  <a:gd name="T0" fmla="*/ 3965 w 3517"/>
                  <a:gd name="T1" fmla="*/ 1776 h 2641"/>
                  <a:gd name="T2" fmla="*/ 0 w 3517"/>
                  <a:gd name="T3" fmla="*/ 0 h 2641"/>
                  <a:gd name="T4" fmla="*/ 2405 w 3517"/>
                  <a:gd name="T5" fmla="*/ 5280 h 2641"/>
                  <a:gd name="T6" fmla="*/ 3965 w 3517"/>
                  <a:gd name="T7" fmla="*/ 1776 h 264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517" h="2641">
                    <a:moveTo>
                      <a:pt x="3517" y="888"/>
                    </a:moveTo>
                    <a:lnTo>
                      <a:pt x="0" y="0"/>
                    </a:lnTo>
                    <a:lnTo>
                      <a:pt x="2133" y="2641"/>
                    </a:lnTo>
                    <a:lnTo>
                      <a:pt x="3517" y="888"/>
                    </a:lnTo>
                    <a:close/>
                  </a:path>
                </a:pathLst>
              </a:custGeom>
              <a:solidFill>
                <a:srgbClr val="B58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ID" sz="1631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01" name="object 156">
                <a:extLst>
                  <a:ext uri="{FF2B5EF4-FFF2-40B4-BE49-F238E27FC236}">
                    <a16:creationId xmlns="" xmlns:a16="http://schemas.microsoft.com/office/drawing/2014/main" id="{CE250DAF-66AC-4D68-87D8-113F67AB17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67835" y="4313947"/>
                <a:ext cx="17462" cy="11113"/>
              </a:xfrm>
              <a:custGeom>
                <a:avLst/>
                <a:gdLst>
                  <a:gd name="T0" fmla="*/ 11737 w 11811"/>
                  <a:gd name="T1" fmla="*/ 0 h 9194"/>
                  <a:gd name="T2" fmla="*/ 6843 w 11811"/>
                  <a:gd name="T3" fmla="*/ 4279 h 9194"/>
                  <a:gd name="T4" fmla="*/ 0 w 11811"/>
                  <a:gd name="T5" fmla="*/ 4988 h 9194"/>
                  <a:gd name="T6" fmla="*/ 5015 w 11811"/>
                  <a:gd name="T7" fmla="*/ 7776 h 9194"/>
                  <a:gd name="T8" fmla="*/ 9544 w 11811"/>
                  <a:gd name="T9" fmla="*/ 9477 h 9194"/>
                  <a:gd name="T10" fmla="*/ 15699 w 11811"/>
                  <a:gd name="T11" fmla="*/ 7605 h 9194"/>
                  <a:gd name="T12" fmla="*/ 17100 w 11811"/>
                  <a:gd name="T13" fmla="*/ 4254 h 9194"/>
                  <a:gd name="T14" fmla="*/ 18887 w 11811"/>
                  <a:gd name="T15" fmla="*/ 863 h 9194"/>
                  <a:gd name="T16" fmla="*/ 11737 w 11811"/>
                  <a:gd name="T17" fmla="*/ 0 h 919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1811" h="9194">
                    <a:moveTo>
                      <a:pt x="7340" y="0"/>
                    </a:moveTo>
                    <a:lnTo>
                      <a:pt x="4279" y="4152"/>
                    </a:lnTo>
                    <a:lnTo>
                      <a:pt x="0" y="4838"/>
                    </a:lnTo>
                    <a:lnTo>
                      <a:pt x="3136" y="7543"/>
                    </a:lnTo>
                    <a:lnTo>
                      <a:pt x="5968" y="9194"/>
                    </a:lnTo>
                    <a:lnTo>
                      <a:pt x="9817" y="7378"/>
                    </a:lnTo>
                    <a:lnTo>
                      <a:pt x="10693" y="4127"/>
                    </a:lnTo>
                    <a:lnTo>
                      <a:pt x="11810" y="838"/>
                    </a:lnTo>
                    <a:lnTo>
                      <a:pt x="7340" y="0"/>
                    </a:lnTo>
                    <a:close/>
                  </a:path>
                </a:pathLst>
              </a:custGeom>
              <a:solidFill>
                <a:srgbClr val="B58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ID" sz="1631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25" name="object 240">
                <a:extLst>
                  <a:ext uri="{FF2B5EF4-FFF2-40B4-BE49-F238E27FC236}">
                    <a16:creationId xmlns="" xmlns:a16="http://schemas.microsoft.com/office/drawing/2014/main" id="{0928D03A-8B2F-4E40-89D8-269BD198E3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26435" y="4127290"/>
                <a:ext cx="4825979" cy="792000"/>
              </a:xfrm>
              <a:custGeom>
                <a:avLst/>
                <a:gdLst>
                  <a:gd name="T0" fmla="*/ 0 w 3278149"/>
                  <a:gd name="T1" fmla="*/ 1043589 h 756805"/>
                  <a:gd name="T2" fmla="*/ 4534308 w 3278149"/>
                  <a:gd name="T3" fmla="*/ 1043589 h 756805"/>
                  <a:gd name="T4" fmla="*/ 4534308 w 3278149"/>
                  <a:gd name="T5" fmla="*/ 0 h 756805"/>
                  <a:gd name="T6" fmla="*/ 0 w 3278149"/>
                  <a:gd name="T7" fmla="*/ 0 h 756805"/>
                  <a:gd name="T8" fmla="*/ 0 w 3278149"/>
                  <a:gd name="T9" fmla="*/ 1043589 h 75680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278149" h="756805">
                    <a:moveTo>
                      <a:pt x="0" y="756805"/>
                    </a:moveTo>
                    <a:lnTo>
                      <a:pt x="3278149" y="756805"/>
                    </a:lnTo>
                    <a:lnTo>
                      <a:pt x="3278149" y="0"/>
                    </a:lnTo>
                    <a:lnTo>
                      <a:pt x="0" y="0"/>
                    </a:lnTo>
                    <a:lnTo>
                      <a:pt x="0" y="756805"/>
                    </a:lnTo>
                    <a:close/>
                  </a:path>
                </a:pathLst>
              </a:custGeom>
              <a:solidFill>
                <a:srgbClr val="E9D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ID" sz="1631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426" name="Group 425"/>
              <p:cNvGrpSpPr>
                <a:grpSpLocks noChangeAspect="1"/>
              </p:cNvGrpSpPr>
              <p:nvPr/>
            </p:nvGrpSpPr>
            <p:grpSpPr>
              <a:xfrm>
                <a:off x="8537115" y="4199833"/>
                <a:ext cx="478903" cy="648000"/>
                <a:chOff x="8655083" y="3744370"/>
                <a:chExt cx="588962" cy="796920"/>
              </a:xfrm>
            </p:grpSpPr>
            <p:sp>
              <p:nvSpPr>
                <p:cNvPr id="427" name="object 76">
                  <a:extLst>
                    <a:ext uri="{FF2B5EF4-FFF2-40B4-BE49-F238E27FC236}">
                      <a16:creationId xmlns="" xmlns:a16="http://schemas.microsoft.com/office/drawing/2014/main" id="{459AC10B-9FA6-4F5E-8E8B-F3C4FD307B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69396" y="4211095"/>
                  <a:ext cx="46037" cy="295275"/>
                </a:xfrm>
                <a:custGeom>
                  <a:avLst/>
                  <a:gdLst>
                    <a:gd name="T0" fmla="*/ 39553 w 32854"/>
                    <a:gd name="T1" fmla="*/ 7869 h 212710"/>
                    <a:gd name="T2" fmla="*/ 37643 w 32854"/>
                    <a:gd name="T3" fmla="*/ 42986 h 212710"/>
                    <a:gd name="T4" fmla="*/ 282292 w 32854"/>
                    <a:gd name="T5" fmla="*/ -27062 h 212710"/>
                    <a:gd name="T6" fmla="*/ 282018 w 32854"/>
                    <a:gd name="T7" fmla="*/ -54989 h 212710"/>
                    <a:gd name="T8" fmla="*/ 270298 w 32854"/>
                    <a:gd name="T9" fmla="*/ -64440 h 212710"/>
                    <a:gd name="T10" fmla="*/ 268457 w 32854"/>
                    <a:gd name="T11" fmla="*/ -80698 h 212710"/>
                    <a:gd name="T12" fmla="*/ 270226 w 32854"/>
                    <a:gd name="T13" fmla="*/ -124929 h 212710"/>
                    <a:gd name="T14" fmla="*/ 262945 w 32854"/>
                    <a:gd name="T15" fmla="*/ -165210 h 212710"/>
                    <a:gd name="T16" fmla="*/ 230956 w 32854"/>
                    <a:gd name="T17" fmla="*/ -207804 h 212710"/>
                    <a:gd name="T18" fmla="*/ 187984 w 32854"/>
                    <a:gd name="T19" fmla="*/ -229700 h 212710"/>
                    <a:gd name="T20" fmla="*/ 148623 w 32854"/>
                    <a:gd name="T21" fmla="*/ -236118 h 212710"/>
                    <a:gd name="T22" fmla="*/ 95085 w 32854"/>
                    <a:gd name="T23" fmla="*/ -229621 h 212710"/>
                    <a:gd name="T24" fmla="*/ 53892 w 32854"/>
                    <a:gd name="T25" fmla="*/ -208667 h 212710"/>
                    <a:gd name="T26" fmla="*/ 21059 w 32854"/>
                    <a:gd name="T27" fmla="*/ -166680 h 212710"/>
                    <a:gd name="T28" fmla="*/ 12972 w 32854"/>
                    <a:gd name="T29" fmla="*/ -112476 h 212710"/>
                    <a:gd name="T30" fmla="*/ 16422 w 32854"/>
                    <a:gd name="T31" fmla="*/ -71065 h 212710"/>
                    <a:gd name="T32" fmla="*/ 1500 w 32854"/>
                    <a:gd name="T33" fmla="*/ -57870 h 212710"/>
                    <a:gd name="T34" fmla="*/ 181 w 32854"/>
                    <a:gd name="T35" fmla="*/ -36911 h 212710"/>
                    <a:gd name="T36" fmla="*/ 18321 w 32854"/>
                    <a:gd name="T37" fmla="*/ 6482 h 212710"/>
                    <a:gd name="T38" fmla="*/ 37643 w 32854"/>
                    <a:gd name="T39" fmla="*/ 42986 h 212710"/>
                    <a:gd name="T40" fmla="*/ 26826 w 32854"/>
                    <a:gd name="T41" fmla="*/ -10608 h 212710"/>
                    <a:gd name="T42" fmla="*/ 17688 w 32854"/>
                    <a:gd name="T43" fmla="*/ -47944 h 212710"/>
                    <a:gd name="T44" fmla="*/ 28757 w 32854"/>
                    <a:gd name="T45" fmla="*/ -58169 h 212710"/>
                    <a:gd name="T46" fmla="*/ 36750 w 32854"/>
                    <a:gd name="T47" fmla="*/ -46872 h 212710"/>
                    <a:gd name="T48" fmla="*/ 43316 w 32854"/>
                    <a:gd name="T49" fmla="*/ -35558 h 212710"/>
                    <a:gd name="T50" fmla="*/ 38705 w 32854"/>
                    <a:gd name="T51" fmla="*/ -61121 h 212710"/>
                    <a:gd name="T52" fmla="*/ 35376 w 32854"/>
                    <a:gd name="T53" fmla="*/ -105270 h 212710"/>
                    <a:gd name="T54" fmla="*/ 42846 w 32854"/>
                    <a:gd name="T55" fmla="*/ -124279 h 212710"/>
                    <a:gd name="T56" fmla="*/ 65291 w 32854"/>
                    <a:gd name="T57" fmla="*/ -147242 h 212710"/>
                    <a:gd name="T58" fmla="*/ 88243 w 32854"/>
                    <a:gd name="T59" fmla="*/ -152442 h 212710"/>
                    <a:gd name="T60" fmla="*/ 111428 w 32854"/>
                    <a:gd name="T61" fmla="*/ -133135 h 212710"/>
                    <a:gd name="T62" fmla="*/ 154980 w 32854"/>
                    <a:gd name="T63" fmla="*/ -109448 h 212710"/>
                    <a:gd name="T64" fmla="*/ 208786 w 32854"/>
                    <a:gd name="T65" fmla="*/ -96943 h 212710"/>
                    <a:gd name="T66" fmla="*/ 248776 w 32854"/>
                    <a:gd name="T67" fmla="*/ -93728 h 212710"/>
                    <a:gd name="T68" fmla="*/ 243357 w 32854"/>
                    <a:gd name="T69" fmla="*/ -51939 h 212710"/>
                    <a:gd name="T70" fmla="*/ 244797 w 32854"/>
                    <a:gd name="T71" fmla="*/ -43692 h 212710"/>
                    <a:gd name="T72" fmla="*/ 251543 w 32854"/>
                    <a:gd name="T73" fmla="*/ -54094 h 212710"/>
                    <a:gd name="T74" fmla="*/ 262395 w 32854"/>
                    <a:gd name="T75" fmla="*/ -53619 h 212710"/>
                    <a:gd name="T76" fmla="*/ 266138 w 32854"/>
                    <a:gd name="T77" fmla="*/ -43165 h 212710"/>
                    <a:gd name="T78" fmla="*/ 253587 w 32854"/>
                    <a:gd name="T79" fmla="*/ -6411 h 212710"/>
                    <a:gd name="T80" fmla="*/ 243946 w 32854"/>
                    <a:gd name="T81" fmla="*/ 8661 h 212710"/>
                    <a:gd name="T82" fmla="*/ 219928 w 32854"/>
                    <a:gd name="T83" fmla="*/ 54287 h 212710"/>
                    <a:gd name="T84" fmla="*/ 200956 w 32854"/>
                    <a:gd name="T85" fmla="*/ 78039 h 212710"/>
                    <a:gd name="T86" fmla="*/ 166212 w 32854"/>
                    <a:gd name="T87" fmla="*/ 98651 h 212710"/>
                    <a:gd name="T88" fmla="*/ 126205 w 32854"/>
                    <a:gd name="T89" fmla="*/ 101476 h 212710"/>
                    <a:gd name="T90" fmla="*/ 85781 w 32854"/>
                    <a:gd name="T91" fmla="*/ 81507 h 212710"/>
                    <a:gd name="T92" fmla="*/ 59995 w 32854"/>
                    <a:gd name="T93" fmla="*/ 48493 h 212710"/>
                    <a:gd name="T94" fmla="*/ 46788 w 32854"/>
                    <a:gd name="T95" fmla="*/ 58134 h 212710"/>
                    <a:gd name="T96" fmla="*/ 74813 w 32854"/>
                    <a:gd name="T97" fmla="*/ 91659 h 212710"/>
                    <a:gd name="T98" fmla="*/ 125563 w 32854"/>
                    <a:gd name="T99" fmla="*/ 117656 h 212710"/>
                    <a:gd name="T100" fmla="*/ 176892 w 32854"/>
                    <a:gd name="T101" fmla="*/ 112339 h 212710"/>
                    <a:gd name="T102" fmla="*/ 218922 w 32854"/>
                    <a:gd name="T103" fmla="*/ 81170 h 212710"/>
                    <a:gd name="T104" fmla="*/ 248654 w 32854"/>
                    <a:gd name="T105" fmla="*/ 37450 h 212710"/>
                    <a:gd name="T106" fmla="*/ 262721 w 32854"/>
                    <a:gd name="T107" fmla="*/ 9979 h 212710"/>
                    <a:gd name="T108" fmla="*/ 277022 w 32854"/>
                    <a:gd name="T109" fmla="*/ -10423 h 212710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0" t="0" r="r" b="b"/>
                  <a:pathLst>
                    <a:path w="32854" h="212710">
                      <a:moveTo>
                        <a:pt x="30670" y="12319"/>
                      </a:moveTo>
                      <a:lnTo>
                        <a:pt x="29171" y="9042"/>
                      </a:lnTo>
                      <a:lnTo>
                        <a:pt x="27774" y="5689"/>
                      </a:lnTo>
                      <a:lnTo>
                        <a:pt x="26035" y="2527"/>
                      </a:lnTo>
                      <a:lnTo>
                        <a:pt x="24638" y="0"/>
                      </a:lnTo>
                      <a:lnTo>
                        <a:pt x="26432" y="31074"/>
                      </a:lnTo>
                      <a:lnTo>
                        <a:pt x="32854" y="42024"/>
                      </a:lnTo>
                      <a:lnTo>
                        <a:pt x="30670" y="12319"/>
                      </a:lnTo>
                      <a:close/>
                    </a:path>
                    <a:path w="32854" h="212710">
                      <a:moveTo>
                        <a:pt x="198223" y="-19563"/>
                      </a:moveTo>
                      <a:lnTo>
                        <a:pt x="199072" y="-32562"/>
                      </a:lnTo>
                      <a:lnTo>
                        <a:pt x="198945" y="-36283"/>
                      </a:lnTo>
                      <a:lnTo>
                        <a:pt x="198031" y="-39750"/>
                      </a:lnTo>
                      <a:lnTo>
                        <a:pt x="195872" y="-42786"/>
                      </a:lnTo>
                      <a:lnTo>
                        <a:pt x="192405" y="-46291"/>
                      </a:lnTo>
                      <a:lnTo>
                        <a:pt x="189801" y="-46583"/>
                      </a:lnTo>
                      <a:lnTo>
                        <a:pt x="186944" y="-47002"/>
                      </a:lnTo>
                      <a:lnTo>
                        <a:pt x="187375" y="-49809"/>
                      </a:lnTo>
                      <a:lnTo>
                        <a:pt x="188508" y="-58335"/>
                      </a:lnTo>
                      <a:lnTo>
                        <a:pt x="189603" y="-70979"/>
                      </a:lnTo>
                      <a:lnTo>
                        <a:pt x="190220" y="-83692"/>
                      </a:lnTo>
                      <a:lnTo>
                        <a:pt x="189750" y="-90309"/>
                      </a:lnTo>
                      <a:lnTo>
                        <a:pt x="189712" y="-97002"/>
                      </a:lnTo>
                      <a:lnTo>
                        <a:pt x="188709" y="-103530"/>
                      </a:lnTo>
                      <a:lnTo>
                        <a:pt x="184638" y="-119427"/>
                      </a:lnTo>
                      <a:lnTo>
                        <a:pt x="179050" y="-131082"/>
                      </a:lnTo>
                      <a:lnTo>
                        <a:pt x="171539" y="-141333"/>
                      </a:lnTo>
                      <a:lnTo>
                        <a:pt x="162175" y="-150217"/>
                      </a:lnTo>
                      <a:lnTo>
                        <a:pt x="151028" y="-157772"/>
                      </a:lnTo>
                      <a:lnTo>
                        <a:pt x="143912" y="-161459"/>
                      </a:lnTo>
                      <a:lnTo>
                        <a:pt x="132000" y="-166045"/>
                      </a:lnTo>
                      <a:lnTo>
                        <a:pt x="119646" y="-169033"/>
                      </a:lnTo>
                      <a:lnTo>
                        <a:pt x="106895" y="-170548"/>
                      </a:lnTo>
                      <a:lnTo>
                        <a:pt x="104362" y="-170685"/>
                      </a:lnTo>
                      <a:lnTo>
                        <a:pt x="91494" y="-170581"/>
                      </a:lnTo>
                      <a:lnTo>
                        <a:pt x="78952" y="-169047"/>
                      </a:lnTo>
                      <a:lnTo>
                        <a:pt x="66767" y="-165988"/>
                      </a:lnTo>
                      <a:lnTo>
                        <a:pt x="54968" y="-161309"/>
                      </a:lnTo>
                      <a:lnTo>
                        <a:pt x="43586" y="-154914"/>
                      </a:lnTo>
                      <a:lnTo>
                        <a:pt x="37843" y="-150841"/>
                      </a:lnTo>
                      <a:lnTo>
                        <a:pt x="28270" y="-142110"/>
                      </a:lnTo>
                      <a:lnTo>
                        <a:pt x="20544" y="-132016"/>
                      </a:lnTo>
                      <a:lnTo>
                        <a:pt x="14788" y="-120490"/>
                      </a:lnTo>
                      <a:lnTo>
                        <a:pt x="11125" y="-107467"/>
                      </a:lnTo>
                      <a:lnTo>
                        <a:pt x="9426" y="-93915"/>
                      </a:lnTo>
                      <a:lnTo>
                        <a:pt x="9109" y="-81306"/>
                      </a:lnTo>
                      <a:lnTo>
                        <a:pt x="9692" y="-68690"/>
                      </a:lnTo>
                      <a:lnTo>
                        <a:pt x="10871" y="-56070"/>
                      </a:lnTo>
                      <a:lnTo>
                        <a:pt x="11531" y="-51371"/>
                      </a:lnTo>
                      <a:lnTo>
                        <a:pt x="10553" y="-47104"/>
                      </a:lnTo>
                      <a:lnTo>
                        <a:pt x="4889" y="-45923"/>
                      </a:lnTo>
                      <a:lnTo>
                        <a:pt x="1054" y="-41833"/>
                      </a:lnTo>
                      <a:lnTo>
                        <a:pt x="368" y="-35890"/>
                      </a:lnTo>
                      <a:lnTo>
                        <a:pt x="0" y="-32854"/>
                      </a:lnTo>
                      <a:lnTo>
                        <a:pt x="127" y="-26682"/>
                      </a:lnTo>
                      <a:lnTo>
                        <a:pt x="1103" y="-17907"/>
                      </a:lnTo>
                      <a:lnTo>
                        <a:pt x="5400" y="-5933"/>
                      </a:lnTo>
                      <a:lnTo>
                        <a:pt x="12865" y="4686"/>
                      </a:lnTo>
                      <a:lnTo>
                        <a:pt x="15328" y="8194"/>
                      </a:lnTo>
                      <a:lnTo>
                        <a:pt x="20682" y="19742"/>
                      </a:lnTo>
                      <a:lnTo>
                        <a:pt x="26432" y="31074"/>
                      </a:lnTo>
                      <a:lnTo>
                        <a:pt x="24638" y="0"/>
                      </a:lnTo>
                      <a:lnTo>
                        <a:pt x="21132" y="-4635"/>
                      </a:lnTo>
                      <a:lnTo>
                        <a:pt x="18837" y="-7668"/>
                      </a:lnTo>
                      <a:lnTo>
                        <a:pt x="13547" y="-19133"/>
                      </a:lnTo>
                      <a:lnTo>
                        <a:pt x="12280" y="-31953"/>
                      </a:lnTo>
                      <a:lnTo>
                        <a:pt x="12420" y="-34658"/>
                      </a:lnTo>
                      <a:lnTo>
                        <a:pt x="15062" y="-39230"/>
                      </a:lnTo>
                      <a:lnTo>
                        <a:pt x="17475" y="-41897"/>
                      </a:lnTo>
                      <a:lnTo>
                        <a:pt x="20193" y="-42049"/>
                      </a:lnTo>
                      <a:lnTo>
                        <a:pt x="22377" y="-39230"/>
                      </a:lnTo>
                      <a:lnTo>
                        <a:pt x="24307" y="-36741"/>
                      </a:lnTo>
                      <a:lnTo>
                        <a:pt x="25806" y="-33883"/>
                      </a:lnTo>
                      <a:lnTo>
                        <a:pt x="27368" y="-31114"/>
                      </a:lnTo>
                      <a:lnTo>
                        <a:pt x="28384" y="-29336"/>
                      </a:lnTo>
                      <a:lnTo>
                        <a:pt x="30416" y="-25704"/>
                      </a:lnTo>
                      <a:lnTo>
                        <a:pt x="29337" y="-31864"/>
                      </a:lnTo>
                      <a:lnTo>
                        <a:pt x="28181" y="-38011"/>
                      </a:lnTo>
                      <a:lnTo>
                        <a:pt x="27178" y="-44183"/>
                      </a:lnTo>
                      <a:lnTo>
                        <a:pt x="26147" y="-50853"/>
                      </a:lnTo>
                      <a:lnTo>
                        <a:pt x="24791" y="-63423"/>
                      </a:lnTo>
                      <a:lnTo>
                        <a:pt x="24841" y="-76098"/>
                      </a:lnTo>
                      <a:lnTo>
                        <a:pt x="25019" y="-78333"/>
                      </a:lnTo>
                      <a:lnTo>
                        <a:pt x="26670" y="-82676"/>
                      </a:lnTo>
                      <a:lnTo>
                        <a:pt x="30086" y="-89839"/>
                      </a:lnTo>
                      <a:lnTo>
                        <a:pt x="34823" y="-96024"/>
                      </a:lnTo>
                      <a:lnTo>
                        <a:pt x="40538" y="-101422"/>
                      </a:lnTo>
                      <a:lnTo>
                        <a:pt x="45847" y="-106438"/>
                      </a:lnTo>
                      <a:lnTo>
                        <a:pt x="52184" y="-109334"/>
                      </a:lnTo>
                      <a:lnTo>
                        <a:pt x="59080" y="-111023"/>
                      </a:lnTo>
                      <a:lnTo>
                        <a:pt x="61963" y="-110197"/>
                      </a:lnTo>
                      <a:lnTo>
                        <a:pt x="67437" y="-105600"/>
                      </a:lnTo>
                      <a:lnTo>
                        <a:pt x="72631" y="-100622"/>
                      </a:lnTo>
                      <a:lnTo>
                        <a:pt x="78244" y="-96240"/>
                      </a:lnTo>
                      <a:lnTo>
                        <a:pt x="86104" y="-90629"/>
                      </a:lnTo>
                      <a:lnTo>
                        <a:pt x="97203" y="-84244"/>
                      </a:lnTo>
                      <a:lnTo>
                        <a:pt x="108825" y="-79117"/>
                      </a:lnTo>
                      <a:lnTo>
                        <a:pt x="120920" y="-75132"/>
                      </a:lnTo>
                      <a:lnTo>
                        <a:pt x="133438" y="-72174"/>
                      </a:lnTo>
                      <a:lnTo>
                        <a:pt x="146608" y="-70078"/>
                      </a:lnTo>
                      <a:lnTo>
                        <a:pt x="159239" y="-68791"/>
                      </a:lnTo>
                      <a:lnTo>
                        <a:pt x="171919" y="-67957"/>
                      </a:lnTo>
                      <a:lnTo>
                        <a:pt x="174688" y="-67754"/>
                      </a:lnTo>
                      <a:lnTo>
                        <a:pt x="174353" y="-62700"/>
                      </a:lnTo>
                      <a:lnTo>
                        <a:pt x="172870" y="-50067"/>
                      </a:lnTo>
                      <a:lnTo>
                        <a:pt x="170883" y="-37545"/>
                      </a:lnTo>
                      <a:lnTo>
                        <a:pt x="168910" y="-25018"/>
                      </a:lnTo>
                      <a:lnTo>
                        <a:pt x="169887" y="-27216"/>
                      </a:lnTo>
                      <a:lnTo>
                        <a:pt x="171894" y="-31584"/>
                      </a:lnTo>
                      <a:lnTo>
                        <a:pt x="173316" y="-34188"/>
                      </a:lnTo>
                      <a:lnTo>
                        <a:pt x="174752" y="-36855"/>
                      </a:lnTo>
                      <a:lnTo>
                        <a:pt x="176631" y="-39103"/>
                      </a:lnTo>
                      <a:lnTo>
                        <a:pt x="179057" y="-42011"/>
                      </a:lnTo>
                      <a:lnTo>
                        <a:pt x="181838" y="-41732"/>
                      </a:lnTo>
                      <a:lnTo>
                        <a:pt x="184251" y="-38760"/>
                      </a:lnTo>
                      <a:lnTo>
                        <a:pt x="186016" y="-36588"/>
                      </a:lnTo>
                      <a:lnTo>
                        <a:pt x="186740" y="-33972"/>
                      </a:lnTo>
                      <a:lnTo>
                        <a:pt x="186880" y="-31203"/>
                      </a:lnTo>
                      <a:lnTo>
                        <a:pt x="186916" y="-28117"/>
                      </a:lnTo>
                      <a:lnTo>
                        <a:pt x="184381" y="-15731"/>
                      </a:lnTo>
                      <a:lnTo>
                        <a:pt x="178066" y="-4635"/>
                      </a:lnTo>
                      <a:lnTo>
                        <a:pt x="175514" y="-1231"/>
                      </a:lnTo>
                      <a:lnTo>
                        <a:pt x="173126" y="2400"/>
                      </a:lnTo>
                      <a:lnTo>
                        <a:pt x="171297" y="6261"/>
                      </a:lnTo>
                      <a:lnTo>
                        <a:pt x="166402" y="16860"/>
                      </a:lnTo>
                      <a:lnTo>
                        <a:pt x="160852" y="28300"/>
                      </a:lnTo>
                      <a:lnTo>
                        <a:pt x="154432" y="39243"/>
                      </a:lnTo>
                      <a:lnTo>
                        <a:pt x="150406" y="45262"/>
                      </a:lnTo>
                      <a:lnTo>
                        <a:pt x="145961" y="51066"/>
                      </a:lnTo>
                      <a:lnTo>
                        <a:pt x="141109" y="56413"/>
                      </a:lnTo>
                      <a:lnTo>
                        <a:pt x="138954" y="58660"/>
                      </a:lnTo>
                      <a:lnTo>
                        <a:pt x="128526" y="66582"/>
                      </a:lnTo>
                      <a:lnTo>
                        <a:pt x="116712" y="71313"/>
                      </a:lnTo>
                      <a:lnTo>
                        <a:pt x="103632" y="72974"/>
                      </a:lnTo>
                      <a:lnTo>
                        <a:pt x="96164" y="73075"/>
                      </a:lnTo>
                      <a:lnTo>
                        <a:pt x="88620" y="73355"/>
                      </a:lnTo>
                      <a:lnTo>
                        <a:pt x="81356" y="71145"/>
                      </a:lnTo>
                      <a:lnTo>
                        <a:pt x="70475" y="66444"/>
                      </a:lnTo>
                      <a:lnTo>
                        <a:pt x="60234" y="58920"/>
                      </a:lnTo>
                      <a:lnTo>
                        <a:pt x="51485" y="49237"/>
                      </a:lnTo>
                      <a:lnTo>
                        <a:pt x="48949" y="45767"/>
                      </a:lnTo>
                      <a:lnTo>
                        <a:pt x="42128" y="35055"/>
                      </a:lnTo>
                      <a:lnTo>
                        <a:pt x="36130" y="23848"/>
                      </a:lnTo>
                      <a:lnTo>
                        <a:pt x="30670" y="12319"/>
                      </a:lnTo>
                      <a:lnTo>
                        <a:pt x="32854" y="42024"/>
                      </a:lnTo>
                      <a:lnTo>
                        <a:pt x="36060" y="46860"/>
                      </a:lnTo>
                      <a:lnTo>
                        <a:pt x="43793" y="57044"/>
                      </a:lnTo>
                      <a:lnTo>
                        <a:pt x="52533" y="66258"/>
                      </a:lnTo>
                      <a:lnTo>
                        <a:pt x="62496" y="74282"/>
                      </a:lnTo>
                      <a:lnTo>
                        <a:pt x="76259" y="81634"/>
                      </a:lnTo>
                      <a:lnTo>
                        <a:pt x="88169" y="85051"/>
                      </a:lnTo>
                      <a:lnTo>
                        <a:pt x="100338" y="86125"/>
                      </a:lnTo>
                      <a:lnTo>
                        <a:pt x="112456" y="84847"/>
                      </a:lnTo>
                      <a:lnTo>
                        <a:pt x="124212" y="81207"/>
                      </a:lnTo>
                      <a:lnTo>
                        <a:pt x="135293" y="75196"/>
                      </a:lnTo>
                      <a:lnTo>
                        <a:pt x="144814" y="67735"/>
                      </a:lnTo>
                      <a:lnTo>
                        <a:pt x="153725" y="58676"/>
                      </a:lnTo>
                      <a:lnTo>
                        <a:pt x="161709" y="48641"/>
                      </a:lnTo>
                      <a:lnTo>
                        <a:pt x="168494" y="38214"/>
                      </a:lnTo>
                      <a:lnTo>
                        <a:pt x="174602" y="27072"/>
                      </a:lnTo>
                      <a:lnTo>
                        <a:pt x="180365" y="15722"/>
                      </a:lnTo>
                      <a:lnTo>
                        <a:pt x="182473" y="11582"/>
                      </a:lnTo>
                      <a:lnTo>
                        <a:pt x="184480" y="7213"/>
                      </a:lnTo>
                      <a:lnTo>
                        <a:pt x="187388" y="3721"/>
                      </a:lnTo>
                      <a:lnTo>
                        <a:pt x="187600" y="3466"/>
                      </a:lnTo>
                      <a:lnTo>
                        <a:pt x="194522" y="-7534"/>
                      </a:lnTo>
                      <a:lnTo>
                        <a:pt x="198223" y="-19563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28" name="object 77">
                  <a:extLst>
                    <a:ext uri="{FF2B5EF4-FFF2-40B4-BE49-F238E27FC236}">
                      <a16:creationId xmlns="" xmlns:a16="http://schemas.microsoft.com/office/drawing/2014/main" id="{4F69BE6D-F627-4050-B42A-908A3FA6AC2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74175" y="4350795"/>
                  <a:ext cx="65087" cy="142875"/>
                </a:xfrm>
                <a:custGeom>
                  <a:avLst/>
                  <a:gdLst>
                    <a:gd name="T0" fmla="*/ 5348 w 48590"/>
                    <a:gd name="T1" fmla="*/ 29354 h 102781"/>
                    <a:gd name="T2" fmla="*/ 12066 w 48590"/>
                    <a:gd name="T3" fmla="*/ 37304 h 102781"/>
                    <a:gd name="T4" fmla="*/ 20182 w 48590"/>
                    <a:gd name="T5" fmla="*/ 43837 h 102781"/>
                    <a:gd name="T6" fmla="*/ 21279 w 48590"/>
                    <a:gd name="T7" fmla="*/ 48423 h 102781"/>
                    <a:gd name="T8" fmla="*/ 18393 w 48590"/>
                    <a:gd name="T9" fmla="*/ 56088 h 102781"/>
                    <a:gd name="T10" fmla="*/ 12224 w 48590"/>
                    <a:gd name="T11" fmla="*/ 72567 h 102781"/>
                    <a:gd name="T12" fmla="*/ 6094 w 48590"/>
                    <a:gd name="T13" fmla="*/ 89062 h 102781"/>
                    <a:gd name="T14" fmla="*/ 0 w 48590"/>
                    <a:gd name="T15" fmla="*/ 105576 h 102781"/>
                    <a:gd name="T16" fmla="*/ 100 w 48590"/>
                    <a:gd name="T17" fmla="*/ 109222 h 102781"/>
                    <a:gd name="T18" fmla="*/ 7155 w 48590"/>
                    <a:gd name="T19" fmla="*/ 119484 h 102781"/>
                    <a:gd name="T20" fmla="*/ 18928 w 48590"/>
                    <a:gd name="T21" fmla="*/ 132151 h 102781"/>
                    <a:gd name="T22" fmla="*/ 32180 w 48590"/>
                    <a:gd name="T23" fmla="*/ 143288 h 102781"/>
                    <a:gd name="T24" fmla="*/ 41786 w 48590"/>
                    <a:gd name="T25" fmla="*/ 135332 h 102781"/>
                    <a:gd name="T26" fmla="*/ 53931 w 48590"/>
                    <a:gd name="T27" fmla="*/ 123051 h 102781"/>
                    <a:gd name="T28" fmla="*/ 64565 w 48590"/>
                    <a:gd name="T29" fmla="*/ 109117 h 102781"/>
                    <a:gd name="T30" fmla="*/ 64565 w 48590"/>
                    <a:gd name="T31" fmla="*/ 105452 h 102781"/>
                    <a:gd name="T32" fmla="*/ 61819 w 48590"/>
                    <a:gd name="T33" fmla="*/ 98041 h 102781"/>
                    <a:gd name="T34" fmla="*/ 55688 w 48590"/>
                    <a:gd name="T35" fmla="*/ 81547 h 102781"/>
                    <a:gd name="T36" fmla="*/ 49522 w 48590"/>
                    <a:gd name="T37" fmla="*/ 65067 h 102781"/>
                    <a:gd name="T38" fmla="*/ 43318 w 48590"/>
                    <a:gd name="T39" fmla="*/ 48600 h 102781"/>
                    <a:gd name="T40" fmla="*/ 44263 w 48590"/>
                    <a:gd name="T41" fmla="*/ 43854 h 102781"/>
                    <a:gd name="T42" fmla="*/ 51469 w 48590"/>
                    <a:gd name="T43" fmla="*/ 36349 h 102781"/>
                    <a:gd name="T44" fmla="*/ 58860 w 48590"/>
                    <a:gd name="T45" fmla="*/ 29000 h 102781"/>
                    <a:gd name="T46" fmla="*/ 64429 w 48590"/>
                    <a:gd name="T47" fmla="*/ 19864 h 102781"/>
                    <a:gd name="T48" fmla="*/ 64345 w 48590"/>
                    <a:gd name="T49" fmla="*/ 16094 h 102781"/>
                    <a:gd name="T50" fmla="*/ 59805 w 48590"/>
                    <a:gd name="T51" fmla="*/ 11099 h 102781"/>
                    <a:gd name="T52" fmla="*/ 55334 w 48590"/>
                    <a:gd name="T53" fmla="*/ 6018 h 102781"/>
                    <a:gd name="T54" fmla="*/ 50727 w 48590"/>
                    <a:gd name="T55" fmla="*/ 1097 h 102781"/>
                    <a:gd name="T56" fmla="*/ 47841 w 48590"/>
                    <a:gd name="T57" fmla="*/ 17 h 102781"/>
                    <a:gd name="T58" fmla="*/ 16960 w 48590"/>
                    <a:gd name="T59" fmla="*/ 0 h 102781"/>
                    <a:gd name="T60" fmla="*/ 14479 w 48590"/>
                    <a:gd name="T61" fmla="*/ 725 h 102781"/>
                    <a:gd name="T62" fmla="*/ 9653 w 48590"/>
                    <a:gd name="T63" fmla="*/ 5825 h 102781"/>
                    <a:gd name="T64" fmla="*/ 4927 w 48590"/>
                    <a:gd name="T65" fmla="*/ 11046 h 102781"/>
                    <a:gd name="T66" fmla="*/ 152 w 48590"/>
                    <a:gd name="T67" fmla="*/ 16182 h 102781"/>
                    <a:gd name="T68" fmla="*/ 34 w 48590"/>
                    <a:gd name="T69" fmla="*/ 20006 h 102781"/>
                    <a:gd name="T70" fmla="*/ 5348 w 48590"/>
                    <a:gd name="T71" fmla="*/ 29354 h 102781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0" t="0" r="r" b="b"/>
                  <a:pathLst>
                    <a:path w="48590" h="102781">
                      <a:moveTo>
                        <a:pt x="4025" y="21056"/>
                      </a:moveTo>
                      <a:lnTo>
                        <a:pt x="9080" y="26758"/>
                      </a:lnTo>
                      <a:lnTo>
                        <a:pt x="15189" y="31445"/>
                      </a:lnTo>
                      <a:lnTo>
                        <a:pt x="16014" y="34734"/>
                      </a:lnTo>
                      <a:lnTo>
                        <a:pt x="13842" y="40232"/>
                      </a:lnTo>
                      <a:lnTo>
                        <a:pt x="9200" y="52052"/>
                      </a:lnTo>
                      <a:lnTo>
                        <a:pt x="4586" y="63885"/>
                      </a:lnTo>
                      <a:lnTo>
                        <a:pt x="0" y="75730"/>
                      </a:lnTo>
                      <a:lnTo>
                        <a:pt x="76" y="78346"/>
                      </a:lnTo>
                      <a:lnTo>
                        <a:pt x="5385" y="85706"/>
                      </a:lnTo>
                      <a:lnTo>
                        <a:pt x="14245" y="94793"/>
                      </a:lnTo>
                      <a:lnTo>
                        <a:pt x="24218" y="102781"/>
                      </a:lnTo>
                      <a:lnTo>
                        <a:pt x="31448" y="97075"/>
                      </a:lnTo>
                      <a:lnTo>
                        <a:pt x="40587" y="88265"/>
                      </a:lnTo>
                      <a:lnTo>
                        <a:pt x="48590" y="78270"/>
                      </a:lnTo>
                      <a:lnTo>
                        <a:pt x="48590" y="75641"/>
                      </a:lnTo>
                      <a:lnTo>
                        <a:pt x="46524" y="70325"/>
                      </a:lnTo>
                      <a:lnTo>
                        <a:pt x="41909" y="58494"/>
                      </a:lnTo>
                      <a:lnTo>
                        <a:pt x="37269" y="46673"/>
                      </a:lnTo>
                      <a:lnTo>
                        <a:pt x="32600" y="34861"/>
                      </a:lnTo>
                      <a:lnTo>
                        <a:pt x="33312" y="31457"/>
                      </a:lnTo>
                      <a:lnTo>
                        <a:pt x="38734" y="26073"/>
                      </a:lnTo>
                      <a:lnTo>
                        <a:pt x="44297" y="20802"/>
                      </a:lnTo>
                      <a:lnTo>
                        <a:pt x="48488" y="14249"/>
                      </a:lnTo>
                      <a:lnTo>
                        <a:pt x="48425" y="11544"/>
                      </a:lnTo>
                      <a:lnTo>
                        <a:pt x="45008" y="7962"/>
                      </a:lnTo>
                      <a:lnTo>
                        <a:pt x="41643" y="4317"/>
                      </a:lnTo>
                      <a:lnTo>
                        <a:pt x="38176" y="787"/>
                      </a:lnTo>
                      <a:lnTo>
                        <a:pt x="36004" y="12"/>
                      </a:lnTo>
                      <a:lnTo>
                        <a:pt x="12763" y="0"/>
                      </a:lnTo>
                      <a:lnTo>
                        <a:pt x="10896" y="520"/>
                      </a:lnTo>
                      <a:lnTo>
                        <a:pt x="7264" y="4178"/>
                      </a:lnTo>
                      <a:lnTo>
                        <a:pt x="3708" y="7924"/>
                      </a:lnTo>
                      <a:lnTo>
                        <a:pt x="114" y="11607"/>
                      </a:lnTo>
                      <a:lnTo>
                        <a:pt x="25" y="14350"/>
                      </a:lnTo>
                      <a:lnTo>
                        <a:pt x="4025" y="21056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29" name="object 78">
                  <a:extLst>
                    <a:ext uri="{FF2B5EF4-FFF2-40B4-BE49-F238E27FC236}">
                      <a16:creationId xmlns="" xmlns:a16="http://schemas.microsoft.com/office/drawing/2014/main" id="{143EF4DB-9648-4D42-B67F-80CB8C207D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67795" y="4350790"/>
                  <a:ext cx="476250" cy="190500"/>
                </a:xfrm>
                <a:custGeom>
                  <a:avLst/>
                  <a:gdLst>
                    <a:gd name="T0" fmla="*/ 409976 w 344335"/>
                    <a:gd name="T1" fmla="*/ 134791 h 137452"/>
                    <a:gd name="T2" fmla="*/ 437615 w 344335"/>
                    <a:gd name="T3" fmla="*/ 111482 h 137452"/>
                    <a:gd name="T4" fmla="*/ 462338 w 344335"/>
                    <a:gd name="T5" fmla="*/ 84928 h 137452"/>
                    <a:gd name="T6" fmla="*/ 476690 w 344335"/>
                    <a:gd name="T7" fmla="*/ 66098 h 137452"/>
                    <a:gd name="T8" fmla="*/ 465630 w 344335"/>
                    <a:gd name="T9" fmla="*/ 53737 h 137452"/>
                    <a:gd name="T10" fmla="*/ 442782 w 344335"/>
                    <a:gd name="T11" fmla="*/ 40210 h 137452"/>
                    <a:gd name="T12" fmla="*/ 410935 w 344335"/>
                    <a:gd name="T13" fmla="*/ 27169 h 137452"/>
                    <a:gd name="T14" fmla="*/ 377413 w 344335"/>
                    <a:gd name="T15" fmla="*/ 16469 h 137452"/>
                    <a:gd name="T16" fmla="*/ 343840 w 344335"/>
                    <a:gd name="T17" fmla="*/ 5914 h 137452"/>
                    <a:gd name="T18" fmla="*/ 327140 w 344335"/>
                    <a:gd name="T19" fmla="*/ 673 h 137452"/>
                    <a:gd name="T20" fmla="*/ 325804 w 344335"/>
                    <a:gd name="T21" fmla="*/ 39602 h 137452"/>
                    <a:gd name="T22" fmla="*/ 319949 w 344335"/>
                    <a:gd name="T23" fmla="*/ 58348 h 137452"/>
                    <a:gd name="T24" fmla="*/ 303895 w 344335"/>
                    <a:gd name="T25" fmla="*/ 90095 h 137452"/>
                    <a:gd name="T26" fmla="*/ 283447 w 344335"/>
                    <a:gd name="T27" fmla="*/ 118985 h 137452"/>
                    <a:gd name="T28" fmla="*/ 259129 w 344335"/>
                    <a:gd name="T29" fmla="*/ 145069 h 137452"/>
                    <a:gd name="T30" fmla="*/ 239496 w 344335"/>
                    <a:gd name="T31" fmla="*/ 160717 h 137452"/>
                    <a:gd name="T32" fmla="*/ 232621 w 344335"/>
                    <a:gd name="T33" fmla="*/ 157080 h 137452"/>
                    <a:gd name="T34" fmla="*/ 208194 w 344335"/>
                    <a:gd name="T35" fmla="*/ 135864 h 137452"/>
                    <a:gd name="T36" fmla="*/ 185422 w 344335"/>
                    <a:gd name="T37" fmla="*/ 108860 h 137452"/>
                    <a:gd name="T38" fmla="*/ 166451 w 344335"/>
                    <a:gd name="T39" fmla="*/ 78661 h 137452"/>
                    <a:gd name="T40" fmla="*/ 152298 w 344335"/>
                    <a:gd name="T41" fmla="*/ 41442 h 137452"/>
                    <a:gd name="T42" fmla="*/ 150814 w 344335"/>
                    <a:gd name="T43" fmla="*/ 11774 h 137452"/>
                    <a:gd name="T44" fmla="*/ 151254 w 344335"/>
                    <a:gd name="T45" fmla="*/ 4149 h 137452"/>
                    <a:gd name="T46" fmla="*/ 146367 w 344335"/>
                    <a:gd name="T47" fmla="*/ 1755 h 137452"/>
                    <a:gd name="T48" fmla="*/ 127269 w 344335"/>
                    <a:gd name="T49" fmla="*/ 7798 h 137452"/>
                    <a:gd name="T50" fmla="*/ 93707 w 344335"/>
                    <a:gd name="T51" fmla="*/ 18388 h 137452"/>
                    <a:gd name="T52" fmla="*/ 64560 w 344335"/>
                    <a:gd name="T53" fmla="*/ 27720 h 137452"/>
                    <a:gd name="T54" fmla="*/ 32066 w 344335"/>
                    <a:gd name="T55" fmla="*/ 41249 h 137452"/>
                    <a:gd name="T56" fmla="*/ 4236 w 344335"/>
                    <a:gd name="T57" fmla="*/ 60192 h 137452"/>
                    <a:gd name="T58" fmla="*/ 10919 w 344335"/>
                    <a:gd name="T59" fmla="*/ 80524 h 137452"/>
                    <a:gd name="T60" fmla="*/ 35164 w 344335"/>
                    <a:gd name="T61" fmla="*/ 107557 h 137452"/>
                    <a:gd name="T62" fmla="*/ 62369 w 344335"/>
                    <a:gd name="T63" fmla="*/ 131393 h 137452"/>
                    <a:gd name="T64" fmla="*/ 92239 w 344335"/>
                    <a:gd name="T65" fmla="*/ 151727 h 137452"/>
                    <a:gd name="T66" fmla="*/ 124481 w 344335"/>
                    <a:gd name="T67" fmla="*/ 168249 h 137452"/>
                    <a:gd name="T68" fmla="*/ 158797 w 344335"/>
                    <a:gd name="T69" fmla="*/ 180655 h 137452"/>
                    <a:gd name="T70" fmla="*/ 194893 w 344335"/>
                    <a:gd name="T71" fmla="*/ 188636 h 137452"/>
                    <a:gd name="T72" fmla="*/ 232475 w 344335"/>
                    <a:gd name="T73" fmla="*/ 191887 h 137452"/>
                    <a:gd name="T74" fmla="*/ 257457 w 344335"/>
                    <a:gd name="T75" fmla="*/ 191319 h 137452"/>
                    <a:gd name="T76" fmla="*/ 294556 w 344335"/>
                    <a:gd name="T77" fmla="*/ 186402 h 137452"/>
                    <a:gd name="T78" fmla="*/ 330068 w 344335"/>
                    <a:gd name="T79" fmla="*/ 176861 h 137452"/>
                    <a:gd name="T80" fmla="*/ 363700 w 344335"/>
                    <a:gd name="T81" fmla="*/ 163001 h 137452"/>
                    <a:gd name="T82" fmla="*/ 395156 w 344335"/>
                    <a:gd name="T83" fmla="*/ 145134 h 137452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0" t="0" r="r" b="b"/>
                  <a:pathLst>
                    <a:path w="344335" h="137452">
                      <a:moveTo>
                        <a:pt x="285439" y="103929"/>
                      </a:moveTo>
                      <a:lnTo>
                        <a:pt x="296144" y="96523"/>
                      </a:lnTo>
                      <a:lnTo>
                        <a:pt x="306376" y="88481"/>
                      </a:lnTo>
                      <a:lnTo>
                        <a:pt x="316109" y="79831"/>
                      </a:lnTo>
                      <a:lnTo>
                        <a:pt x="325315" y="70600"/>
                      </a:lnTo>
                      <a:lnTo>
                        <a:pt x="333968" y="60816"/>
                      </a:lnTo>
                      <a:lnTo>
                        <a:pt x="342043" y="50505"/>
                      </a:lnTo>
                      <a:lnTo>
                        <a:pt x="344335" y="47332"/>
                      </a:lnTo>
                      <a:lnTo>
                        <a:pt x="340779" y="42544"/>
                      </a:lnTo>
                      <a:lnTo>
                        <a:pt x="336346" y="38480"/>
                      </a:lnTo>
                      <a:lnTo>
                        <a:pt x="330974" y="35090"/>
                      </a:lnTo>
                      <a:lnTo>
                        <a:pt x="319842" y="28794"/>
                      </a:lnTo>
                      <a:lnTo>
                        <a:pt x="308266" y="23575"/>
                      </a:lnTo>
                      <a:lnTo>
                        <a:pt x="296837" y="19456"/>
                      </a:lnTo>
                      <a:lnTo>
                        <a:pt x="284738" y="15601"/>
                      </a:lnTo>
                      <a:lnTo>
                        <a:pt x="272623" y="11793"/>
                      </a:lnTo>
                      <a:lnTo>
                        <a:pt x="260498" y="8011"/>
                      </a:lnTo>
                      <a:lnTo>
                        <a:pt x="248371" y="4235"/>
                      </a:lnTo>
                      <a:lnTo>
                        <a:pt x="239204" y="1371"/>
                      </a:lnTo>
                      <a:lnTo>
                        <a:pt x="236308" y="482"/>
                      </a:lnTo>
                      <a:lnTo>
                        <a:pt x="235280" y="165"/>
                      </a:lnTo>
                      <a:lnTo>
                        <a:pt x="235343" y="28359"/>
                      </a:lnTo>
                      <a:lnTo>
                        <a:pt x="233768" y="35178"/>
                      </a:lnTo>
                      <a:lnTo>
                        <a:pt x="231114" y="41782"/>
                      </a:lnTo>
                      <a:lnTo>
                        <a:pt x="225781" y="53450"/>
                      </a:lnTo>
                      <a:lnTo>
                        <a:pt x="219517" y="64516"/>
                      </a:lnTo>
                      <a:lnTo>
                        <a:pt x="212459" y="75071"/>
                      </a:lnTo>
                      <a:lnTo>
                        <a:pt x="204747" y="85204"/>
                      </a:lnTo>
                      <a:lnTo>
                        <a:pt x="196258" y="94993"/>
                      </a:lnTo>
                      <a:lnTo>
                        <a:pt x="187180" y="103882"/>
                      </a:lnTo>
                      <a:lnTo>
                        <a:pt x="177334" y="111925"/>
                      </a:lnTo>
                      <a:lnTo>
                        <a:pt x="172999" y="115087"/>
                      </a:lnTo>
                      <a:lnTo>
                        <a:pt x="171576" y="115138"/>
                      </a:lnTo>
                      <a:lnTo>
                        <a:pt x="168033" y="112483"/>
                      </a:lnTo>
                      <a:lnTo>
                        <a:pt x="162445" y="108267"/>
                      </a:lnTo>
                      <a:lnTo>
                        <a:pt x="150388" y="97291"/>
                      </a:lnTo>
                      <a:lnTo>
                        <a:pt x="141793" y="87930"/>
                      </a:lnTo>
                      <a:lnTo>
                        <a:pt x="133939" y="77954"/>
                      </a:lnTo>
                      <a:lnTo>
                        <a:pt x="126771" y="67406"/>
                      </a:lnTo>
                      <a:lnTo>
                        <a:pt x="120235" y="56329"/>
                      </a:lnTo>
                      <a:lnTo>
                        <a:pt x="113403" y="41721"/>
                      </a:lnTo>
                      <a:lnTo>
                        <a:pt x="110011" y="29677"/>
                      </a:lnTo>
                      <a:lnTo>
                        <a:pt x="108635" y="17176"/>
                      </a:lnTo>
                      <a:lnTo>
                        <a:pt x="108940" y="8432"/>
                      </a:lnTo>
                      <a:lnTo>
                        <a:pt x="109194" y="5714"/>
                      </a:lnTo>
                      <a:lnTo>
                        <a:pt x="109258" y="2971"/>
                      </a:lnTo>
                      <a:lnTo>
                        <a:pt x="109423" y="0"/>
                      </a:lnTo>
                      <a:lnTo>
                        <a:pt x="105727" y="1257"/>
                      </a:lnTo>
                      <a:lnTo>
                        <a:pt x="104051" y="1790"/>
                      </a:lnTo>
                      <a:lnTo>
                        <a:pt x="91932" y="5584"/>
                      </a:lnTo>
                      <a:lnTo>
                        <a:pt x="79809" y="9371"/>
                      </a:lnTo>
                      <a:lnTo>
                        <a:pt x="67689" y="13168"/>
                      </a:lnTo>
                      <a:lnTo>
                        <a:pt x="55578" y="16993"/>
                      </a:lnTo>
                      <a:lnTo>
                        <a:pt x="46634" y="19850"/>
                      </a:lnTo>
                      <a:lnTo>
                        <a:pt x="34683" y="24196"/>
                      </a:lnTo>
                      <a:lnTo>
                        <a:pt x="23163" y="29538"/>
                      </a:lnTo>
                      <a:lnTo>
                        <a:pt x="12150" y="36040"/>
                      </a:lnTo>
                      <a:lnTo>
                        <a:pt x="3060" y="43103"/>
                      </a:lnTo>
                      <a:lnTo>
                        <a:pt x="0" y="47193"/>
                      </a:lnTo>
                      <a:lnTo>
                        <a:pt x="7888" y="57662"/>
                      </a:lnTo>
                      <a:lnTo>
                        <a:pt x="16364" y="67613"/>
                      </a:lnTo>
                      <a:lnTo>
                        <a:pt x="25401" y="77020"/>
                      </a:lnTo>
                      <a:lnTo>
                        <a:pt x="34973" y="85855"/>
                      </a:lnTo>
                      <a:lnTo>
                        <a:pt x="45052" y="94089"/>
                      </a:lnTo>
                      <a:lnTo>
                        <a:pt x="55613" y="101697"/>
                      </a:lnTo>
                      <a:lnTo>
                        <a:pt x="66629" y="108650"/>
                      </a:lnTo>
                      <a:lnTo>
                        <a:pt x="78073" y="114920"/>
                      </a:lnTo>
                      <a:lnTo>
                        <a:pt x="89918" y="120481"/>
                      </a:lnTo>
                      <a:lnTo>
                        <a:pt x="102138" y="125305"/>
                      </a:lnTo>
                      <a:lnTo>
                        <a:pt x="114706" y="129365"/>
                      </a:lnTo>
                      <a:lnTo>
                        <a:pt x="127595" y="132632"/>
                      </a:lnTo>
                      <a:lnTo>
                        <a:pt x="140780" y="135080"/>
                      </a:lnTo>
                      <a:lnTo>
                        <a:pt x="154233" y="136681"/>
                      </a:lnTo>
                      <a:lnTo>
                        <a:pt x="167927" y="137408"/>
                      </a:lnTo>
                      <a:lnTo>
                        <a:pt x="172211" y="137452"/>
                      </a:lnTo>
                      <a:lnTo>
                        <a:pt x="185973" y="137001"/>
                      </a:lnTo>
                      <a:lnTo>
                        <a:pt x="199502" y="135668"/>
                      </a:lnTo>
                      <a:lnTo>
                        <a:pt x="212771" y="133480"/>
                      </a:lnTo>
                      <a:lnTo>
                        <a:pt x="225754" y="130464"/>
                      </a:lnTo>
                      <a:lnTo>
                        <a:pt x="238423" y="126648"/>
                      </a:lnTo>
                      <a:lnTo>
                        <a:pt x="250753" y="122059"/>
                      </a:lnTo>
                      <a:lnTo>
                        <a:pt x="262717" y="116724"/>
                      </a:lnTo>
                      <a:lnTo>
                        <a:pt x="274288" y="110672"/>
                      </a:lnTo>
                      <a:lnTo>
                        <a:pt x="285439" y="103929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30" name="object 79">
                  <a:extLst>
                    <a:ext uri="{FF2B5EF4-FFF2-40B4-BE49-F238E27FC236}">
                      <a16:creationId xmlns="" xmlns:a16="http://schemas.microsoft.com/office/drawing/2014/main" id="{0A847B43-DDEB-40AB-ABD1-2634B0F925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61470" y="3893590"/>
                  <a:ext cx="12700" cy="6350"/>
                </a:xfrm>
                <a:custGeom>
                  <a:avLst/>
                  <a:gdLst>
                    <a:gd name="T0" fmla="*/ 0 w 8826"/>
                    <a:gd name="T1" fmla="*/ 7396 h 4241"/>
                    <a:gd name="T2" fmla="*/ 5256 w 8826"/>
                    <a:gd name="T3" fmla="*/ 6090 h 4241"/>
                    <a:gd name="T4" fmla="*/ 9984 w 8826"/>
                    <a:gd name="T5" fmla="*/ 4074 h 4241"/>
                    <a:gd name="T6" fmla="*/ 14218 w 8826"/>
                    <a:gd name="T7" fmla="*/ 797 h 4241"/>
                    <a:gd name="T8" fmla="*/ 9595 w 8826"/>
                    <a:gd name="T9" fmla="*/ 0 h 4241"/>
                    <a:gd name="T10" fmla="*/ 818 w 8826"/>
                    <a:gd name="T11" fmla="*/ 4052 h 4241"/>
                    <a:gd name="T12" fmla="*/ 0 w 8826"/>
                    <a:gd name="T13" fmla="*/ 7396 h 424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8826" h="4241">
                      <a:moveTo>
                        <a:pt x="0" y="4241"/>
                      </a:moveTo>
                      <a:lnTo>
                        <a:pt x="3263" y="3492"/>
                      </a:lnTo>
                      <a:lnTo>
                        <a:pt x="6197" y="2336"/>
                      </a:lnTo>
                      <a:lnTo>
                        <a:pt x="8826" y="457"/>
                      </a:lnTo>
                      <a:lnTo>
                        <a:pt x="5956" y="0"/>
                      </a:lnTo>
                      <a:lnTo>
                        <a:pt x="508" y="2324"/>
                      </a:lnTo>
                      <a:lnTo>
                        <a:pt x="0" y="4241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31" name="object 80">
                  <a:extLst>
                    <a:ext uri="{FF2B5EF4-FFF2-40B4-BE49-F238E27FC236}">
                      <a16:creationId xmlns="" xmlns:a16="http://schemas.microsoft.com/office/drawing/2014/main" id="{84498867-E233-4BD1-A65A-970149D01D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63057" y="3899940"/>
                  <a:ext cx="11113" cy="6350"/>
                </a:xfrm>
                <a:custGeom>
                  <a:avLst/>
                  <a:gdLst>
                    <a:gd name="T0" fmla="*/ 0 w 8559"/>
                    <a:gd name="T1" fmla="*/ 8050 h 3898"/>
                    <a:gd name="T2" fmla="*/ 3611 w 8559"/>
                    <a:gd name="T3" fmla="*/ 7736 h 3898"/>
                    <a:gd name="T4" fmla="*/ 6904 w 8559"/>
                    <a:gd name="T5" fmla="*/ 5770 h 3898"/>
                    <a:gd name="T6" fmla="*/ 10183 w 8559"/>
                    <a:gd name="T7" fmla="*/ 2150 h 3898"/>
                    <a:gd name="T8" fmla="*/ 7584 w 8559"/>
                    <a:gd name="T9" fmla="*/ 0 h 3898"/>
                    <a:gd name="T10" fmla="*/ 1586 w 8559"/>
                    <a:gd name="T11" fmla="*/ 3461 h 3898"/>
                    <a:gd name="T12" fmla="*/ 0 w 8559"/>
                    <a:gd name="T13" fmla="*/ 8050 h 389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8559" h="3898">
                      <a:moveTo>
                        <a:pt x="0" y="3898"/>
                      </a:moveTo>
                      <a:lnTo>
                        <a:pt x="3035" y="3746"/>
                      </a:lnTo>
                      <a:lnTo>
                        <a:pt x="5803" y="2794"/>
                      </a:lnTo>
                      <a:lnTo>
                        <a:pt x="8559" y="1041"/>
                      </a:lnTo>
                      <a:lnTo>
                        <a:pt x="6375" y="0"/>
                      </a:lnTo>
                      <a:lnTo>
                        <a:pt x="1333" y="1676"/>
                      </a:lnTo>
                      <a:lnTo>
                        <a:pt x="0" y="3898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32" name="object 81">
                  <a:extLst>
                    <a:ext uri="{FF2B5EF4-FFF2-40B4-BE49-F238E27FC236}">
                      <a16:creationId xmlns="" xmlns:a16="http://schemas.microsoft.com/office/drawing/2014/main" id="{1B8BBF68-D2D1-4AA4-8D04-E56DAC6CEA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56708" y="3938040"/>
                  <a:ext cx="11113" cy="3175"/>
                </a:xfrm>
                <a:custGeom>
                  <a:avLst/>
                  <a:gdLst>
                    <a:gd name="T0" fmla="*/ 10670 w 8166"/>
                    <a:gd name="T1" fmla="*/ 3335 h 3479"/>
                    <a:gd name="T2" fmla="*/ 9640 w 8166"/>
                    <a:gd name="T3" fmla="*/ 1448 h 3479"/>
                    <a:gd name="T4" fmla="*/ 2870 w 8166"/>
                    <a:gd name="T5" fmla="*/ 0 h 3479"/>
                    <a:gd name="T6" fmla="*/ 0 w 8166"/>
                    <a:gd name="T7" fmla="*/ 1623 h 3479"/>
                    <a:gd name="T8" fmla="*/ 3483 w 8166"/>
                    <a:gd name="T9" fmla="*/ 2429 h 3479"/>
                    <a:gd name="T10" fmla="*/ 6985 w 8166"/>
                    <a:gd name="T11" fmla="*/ 3219 h 3479"/>
                    <a:gd name="T12" fmla="*/ 10470 w 8166"/>
                    <a:gd name="T13" fmla="*/ 4008 h 3479"/>
                    <a:gd name="T14" fmla="*/ 10670 w 8166"/>
                    <a:gd name="T15" fmla="*/ 3335 h 347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8166" h="3479">
                      <a:moveTo>
                        <a:pt x="8166" y="2895"/>
                      </a:moveTo>
                      <a:lnTo>
                        <a:pt x="7378" y="1257"/>
                      </a:lnTo>
                      <a:lnTo>
                        <a:pt x="2197" y="0"/>
                      </a:lnTo>
                      <a:lnTo>
                        <a:pt x="0" y="1409"/>
                      </a:lnTo>
                      <a:lnTo>
                        <a:pt x="2666" y="2108"/>
                      </a:lnTo>
                      <a:lnTo>
                        <a:pt x="5346" y="2794"/>
                      </a:lnTo>
                      <a:lnTo>
                        <a:pt x="8013" y="3479"/>
                      </a:lnTo>
                      <a:lnTo>
                        <a:pt x="8166" y="2895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33" name="object 82">
                  <a:extLst>
                    <a:ext uri="{FF2B5EF4-FFF2-40B4-BE49-F238E27FC236}">
                      <a16:creationId xmlns="" xmlns:a16="http://schemas.microsoft.com/office/drawing/2014/main" id="{C77C342A-0FF6-4AB1-A740-65F0254070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58295" y="3926927"/>
                  <a:ext cx="14287" cy="3175"/>
                </a:xfrm>
                <a:custGeom>
                  <a:avLst/>
                  <a:gdLst>
                    <a:gd name="T0" fmla="*/ 13141 w 9550"/>
                    <a:gd name="T1" fmla="*/ 92 h 3378"/>
                    <a:gd name="T2" fmla="*/ 8580 w 9550"/>
                    <a:gd name="T3" fmla="*/ 0 h 3378"/>
                    <a:gd name="T4" fmla="*/ 4456 w 9550"/>
                    <a:gd name="T5" fmla="*/ 480 h 3378"/>
                    <a:gd name="T6" fmla="*/ 0 w 9550"/>
                    <a:gd name="T7" fmla="*/ 1940 h 3378"/>
                    <a:gd name="T8" fmla="*/ 4299 w 9550"/>
                    <a:gd name="T9" fmla="*/ 4128 h 3378"/>
                    <a:gd name="T10" fmla="*/ 12127 w 9550"/>
                    <a:gd name="T11" fmla="*/ 3119 h 3378"/>
                    <a:gd name="T12" fmla="*/ 13141 w 9550"/>
                    <a:gd name="T13" fmla="*/ 92 h 337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9550" h="3378">
                      <a:moveTo>
                        <a:pt x="9550" y="76"/>
                      </a:moveTo>
                      <a:lnTo>
                        <a:pt x="6235" y="0"/>
                      </a:lnTo>
                      <a:lnTo>
                        <a:pt x="3238" y="393"/>
                      </a:lnTo>
                      <a:lnTo>
                        <a:pt x="0" y="1587"/>
                      </a:lnTo>
                      <a:lnTo>
                        <a:pt x="3124" y="3378"/>
                      </a:lnTo>
                      <a:lnTo>
                        <a:pt x="8813" y="2552"/>
                      </a:lnTo>
                      <a:lnTo>
                        <a:pt x="9550" y="76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34" name="object 83">
                  <a:extLst>
                    <a:ext uri="{FF2B5EF4-FFF2-40B4-BE49-F238E27FC236}">
                      <a16:creationId xmlns="" xmlns:a16="http://schemas.microsoft.com/office/drawing/2014/main" id="{5421BBAF-DEB2-426A-9016-A434294F54A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56707" y="3933282"/>
                  <a:ext cx="12700" cy="4763"/>
                </a:xfrm>
                <a:custGeom>
                  <a:avLst/>
                  <a:gdLst>
                    <a:gd name="T0" fmla="*/ 0 w 9220"/>
                    <a:gd name="T1" fmla="*/ 3160 h 2730"/>
                    <a:gd name="T2" fmla="*/ 4573 w 9220"/>
                    <a:gd name="T3" fmla="*/ 4419 h 2730"/>
                    <a:gd name="T4" fmla="*/ 8792 w 9220"/>
                    <a:gd name="T5" fmla="*/ 5108 h 2730"/>
                    <a:gd name="T6" fmla="*/ 13611 w 9220"/>
                    <a:gd name="T7" fmla="*/ 3232 h 2730"/>
                    <a:gd name="T8" fmla="*/ 10329 w 9220"/>
                    <a:gd name="T9" fmla="*/ 47 h 2730"/>
                    <a:gd name="T10" fmla="*/ 2474 w 9220"/>
                    <a:gd name="T11" fmla="*/ 0 h 2730"/>
                    <a:gd name="T12" fmla="*/ 0 w 9220"/>
                    <a:gd name="T13" fmla="*/ 3160 h 273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9220" h="2730">
                      <a:moveTo>
                        <a:pt x="0" y="1689"/>
                      </a:moveTo>
                      <a:lnTo>
                        <a:pt x="3098" y="2362"/>
                      </a:lnTo>
                      <a:lnTo>
                        <a:pt x="5956" y="2730"/>
                      </a:lnTo>
                      <a:lnTo>
                        <a:pt x="9220" y="1727"/>
                      </a:lnTo>
                      <a:lnTo>
                        <a:pt x="6997" y="25"/>
                      </a:lnTo>
                      <a:lnTo>
                        <a:pt x="1676" y="0"/>
                      </a:lnTo>
                      <a:lnTo>
                        <a:pt x="0" y="1689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35" name="object 84">
                  <a:extLst>
                    <a:ext uri="{FF2B5EF4-FFF2-40B4-BE49-F238E27FC236}">
                      <a16:creationId xmlns="" xmlns:a16="http://schemas.microsoft.com/office/drawing/2014/main" id="{66FACEBE-109F-40B1-9328-97D3F9B54B5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58295" y="3880895"/>
                  <a:ext cx="14287" cy="7937"/>
                </a:xfrm>
                <a:custGeom>
                  <a:avLst/>
                  <a:gdLst>
                    <a:gd name="T0" fmla="*/ 13282 w 9448"/>
                    <a:gd name="T1" fmla="*/ 0 h 5537"/>
                    <a:gd name="T2" fmla="*/ 8515 w 9448"/>
                    <a:gd name="T3" fmla="*/ 1986 h 5537"/>
                    <a:gd name="T4" fmla="*/ 4302 w 9448"/>
                    <a:gd name="T5" fmla="*/ 5290 h 5537"/>
                    <a:gd name="T6" fmla="*/ 0 w 9448"/>
                    <a:gd name="T7" fmla="*/ 9725 h 5537"/>
                    <a:gd name="T8" fmla="*/ 3446 w 9448"/>
                    <a:gd name="T9" fmla="*/ 10073 h 5537"/>
                    <a:gd name="T10" fmla="*/ 12033 w 9448"/>
                    <a:gd name="T11" fmla="*/ 3950 h 5537"/>
                    <a:gd name="T12" fmla="*/ 13282 w 9448"/>
                    <a:gd name="T13" fmla="*/ 0 h 553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9448" h="5537">
                      <a:moveTo>
                        <a:pt x="9448" y="0"/>
                      </a:moveTo>
                      <a:lnTo>
                        <a:pt x="6057" y="1092"/>
                      </a:lnTo>
                      <a:lnTo>
                        <a:pt x="3060" y="2908"/>
                      </a:lnTo>
                      <a:lnTo>
                        <a:pt x="0" y="5346"/>
                      </a:lnTo>
                      <a:lnTo>
                        <a:pt x="2451" y="5537"/>
                      </a:lnTo>
                      <a:lnTo>
                        <a:pt x="8559" y="2171"/>
                      </a:lnTo>
                      <a:lnTo>
                        <a:pt x="9448" y="0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36" name="object 85">
                  <a:extLst>
                    <a:ext uri="{FF2B5EF4-FFF2-40B4-BE49-F238E27FC236}">
                      <a16:creationId xmlns="" xmlns:a16="http://schemas.microsoft.com/office/drawing/2014/main" id="{AF4C5BA6-1577-44BA-95EE-602720EAD9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61470" y="3887240"/>
                  <a:ext cx="12700" cy="6350"/>
                </a:xfrm>
                <a:custGeom>
                  <a:avLst/>
                  <a:gdLst>
                    <a:gd name="T0" fmla="*/ 359 w 9182"/>
                    <a:gd name="T1" fmla="*/ 5702 h 5207"/>
                    <a:gd name="T2" fmla="*/ 4140 w 9182"/>
                    <a:gd name="T3" fmla="*/ 6025 h 5207"/>
                    <a:gd name="T4" fmla="*/ 13326 w 9182"/>
                    <a:gd name="T5" fmla="*/ 2513 h 5207"/>
                    <a:gd name="T6" fmla="*/ 13667 w 9182"/>
                    <a:gd name="T7" fmla="*/ 0 h 5207"/>
                    <a:gd name="T8" fmla="*/ 8865 w 9182"/>
                    <a:gd name="T9" fmla="*/ 1778 h 5207"/>
                    <a:gd name="T10" fmla="*/ 4422 w 9182"/>
                    <a:gd name="T11" fmla="*/ 3410 h 5207"/>
                    <a:gd name="T12" fmla="*/ 0 w 9182"/>
                    <a:gd name="T13" fmla="*/ 5042 h 5207"/>
                    <a:gd name="T14" fmla="*/ 359 w 9182"/>
                    <a:gd name="T15" fmla="*/ 5702 h 520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9182" h="5207">
                      <a:moveTo>
                        <a:pt x="241" y="4927"/>
                      </a:moveTo>
                      <a:lnTo>
                        <a:pt x="2781" y="5206"/>
                      </a:lnTo>
                      <a:lnTo>
                        <a:pt x="8953" y="2171"/>
                      </a:lnTo>
                      <a:lnTo>
                        <a:pt x="9182" y="0"/>
                      </a:lnTo>
                      <a:lnTo>
                        <a:pt x="5956" y="1536"/>
                      </a:lnTo>
                      <a:lnTo>
                        <a:pt x="2971" y="2946"/>
                      </a:lnTo>
                      <a:lnTo>
                        <a:pt x="0" y="4356"/>
                      </a:lnTo>
                      <a:lnTo>
                        <a:pt x="241" y="4927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37" name="object 86">
                  <a:extLst>
                    <a:ext uri="{FF2B5EF4-FFF2-40B4-BE49-F238E27FC236}">
                      <a16:creationId xmlns="" xmlns:a16="http://schemas.microsoft.com/office/drawing/2014/main" id="{CA69BD0B-B74C-4CC1-B19A-BA5DC24CA6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66212" y="3926927"/>
                  <a:ext cx="9525" cy="3175"/>
                </a:xfrm>
                <a:custGeom>
                  <a:avLst/>
                  <a:gdLst>
                    <a:gd name="T0" fmla="*/ 0 w 7594"/>
                    <a:gd name="T1" fmla="*/ 5874 h 2374"/>
                    <a:gd name="T2" fmla="*/ 4069 w 7594"/>
                    <a:gd name="T3" fmla="*/ 5874 h 2374"/>
                    <a:gd name="T4" fmla="*/ 11477 w 7594"/>
                    <a:gd name="T5" fmla="*/ 2638 h 2374"/>
                    <a:gd name="T6" fmla="*/ 8982 w 7594"/>
                    <a:gd name="T7" fmla="*/ 0 h 2374"/>
                    <a:gd name="T8" fmla="*/ 1920 w 7594"/>
                    <a:gd name="T9" fmla="*/ 1885 h 2374"/>
                    <a:gd name="T10" fmla="*/ 0 w 7594"/>
                    <a:gd name="T11" fmla="*/ 5874 h 237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7594" h="2374">
                      <a:moveTo>
                        <a:pt x="0" y="2374"/>
                      </a:moveTo>
                      <a:lnTo>
                        <a:pt x="2692" y="2374"/>
                      </a:lnTo>
                      <a:lnTo>
                        <a:pt x="7594" y="1066"/>
                      </a:lnTo>
                      <a:lnTo>
                        <a:pt x="5943" y="0"/>
                      </a:lnTo>
                      <a:lnTo>
                        <a:pt x="1270" y="762"/>
                      </a:lnTo>
                      <a:lnTo>
                        <a:pt x="0" y="2374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38" name="object 87">
                  <a:extLst>
                    <a:ext uri="{FF2B5EF4-FFF2-40B4-BE49-F238E27FC236}">
                      <a16:creationId xmlns="" xmlns:a16="http://schemas.microsoft.com/office/drawing/2014/main" id="{3F795F30-44FC-445D-85B7-BE2D7CAA7A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18595" y="4012657"/>
                  <a:ext cx="42862" cy="60325"/>
                </a:xfrm>
                <a:custGeom>
                  <a:avLst/>
                  <a:gdLst>
                    <a:gd name="T0" fmla="*/ 4841 w 32956"/>
                    <a:gd name="T1" fmla="*/ 16992 h 44234"/>
                    <a:gd name="T2" fmla="*/ 9016 w 32956"/>
                    <a:gd name="T3" fmla="*/ 30757 h 44234"/>
                    <a:gd name="T4" fmla="*/ 7907 w 32956"/>
                    <a:gd name="T5" fmla="*/ 21585 h 44234"/>
                    <a:gd name="T6" fmla="*/ 28155 w 32956"/>
                    <a:gd name="T7" fmla="*/ 55714 h 44234"/>
                    <a:gd name="T8" fmla="*/ 37939 w 32956"/>
                    <a:gd name="T9" fmla="*/ 61000 h 44234"/>
                    <a:gd name="T10" fmla="*/ 42308 w 32956"/>
                    <a:gd name="T11" fmla="*/ 61658 h 44234"/>
                    <a:gd name="T12" fmla="*/ 39487 w 32956"/>
                    <a:gd name="T13" fmla="*/ 51173 h 44234"/>
                    <a:gd name="T14" fmla="*/ 34319 w 32956"/>
                    <a:gd name="T15" fmla="*/ 44983 h 44234"/>
                    <a:gd name="T16" fmla="*/ 33227 w 32956"/>
                    <a:gd name="T17" fmla="*/ 54012 h 44234"/>
                    <a:gd name="T18" fmla="*/ 27658 w 32956"/>
                    <a:gd name="T19" fmla="*/ 54123 h 44234"/>
                    <a:gd name="T20" fmla="*/ 27485 w 32956"/>
                    <a:gd name="T21" fmla="*/ 53570 h 44234"/>
                    <a:gd name="T22" fmla="*/ 27658 w 32956"/>
                    <a:gd name="T23" fmla="*/ 54123 h 44234"/>
                    <a:gd name="T24" fmla="*/ 6585 w 32956"/>
                    <a:gd name="T25" fmla="*/ 8745 h 44234"/>
                    <a:gd name="T26" fmla="*/ 1776 w 32956"/>
                    <a:gd name="T27" fmla="*/ 5587 h 44234"/>
                    <a:gd name="T28" fmla="*/ 3048 w 32956"/>
                    <a:gd name="T29" fmla="*/ 17737 h 44234"/>
                    <a:gd name="T30" fmla="*/ 30358 w 32956"/>
                    <a:gd name="T31" fmla="*/ 39165 h 44234"/>
                    <a:gd name="T32" fmla="*/ 22449 w 32956"/>
                    <a:gd name="T33" fmla="*/ 30739 h 44234"/>
                    <a:gd name="T34" fmla="*/ 15619 w 32956"/>
                    <a:gd name="T35" fmla="*/ 20593 h 44234"/>
                    <a:gd name="T36" fmla="*/ 14397 w 32956"/>
                    <a:gd name="T37" fmla="*/ 15680 h 44234"/>
                    <a:gd name="T38" fmla="*/ 11966 w 32956"/>
                    <a:gd name="T39" fmla="*/ 5675 h 44234"/>
                    <a:gd name="T40" fmla="*/ 3635 w 32956"/>
                    <a:gd name="T41" fmla="*/ 0 h 44234"/>
                    <a:gd name="T42" fmla="*/ 0 w 32956"/>
                    <a:gd name="T43" fmla="*/ 9720 h 44234"/>
                    <a:gd name="T44" fmla="*/ 1776 w 32956"/>
                    <a:gd name="T45" fmla="*/ 5587 h 44234"/>
                    <a:gd name="T46" fmla="*/ 10434 w 32956"/>
                    <a:gd name="T47" fmla="*/ 6029 h 44234"/>
                    <a:gd name="T48" fmla="*/ 3048 w 32956"/>
                    <a:gd name="T49" fmla="*/ 17737 h 44234"/>
                    <a:gd name="T50" fmla="*/ 6358 w 32956"/>
                    <a:gd name="T51" fmla="*/ 25577 h 44234"/>
                    <a:gd name="T52" fmla="*/ 6896 w 32956"/>
                    <a:gd name="T53" fmla="*/ 14153 h 44234"/>
                    <a:gd name="T54" fmla="*/ 13988 w 32956"/>
                    <a:gd name="T55" fmla="*/ 17365 h 44234"/>
                    <a:gd name="T56" fmla="*/ 9016 w 32956"/>
                    <a:gd name="T57" fmla="*/ 30757 h 44234"/>
                    <a:gd name="T58" fmla="*/ 10679 w 32956"/>
                    <a:gd name="T59" fmla="*/ 29498 h 44234"/>
                    <a:gd name="T60" fmla="*/ 16923 w 32956"/>
                    <a:gd name="T61" fmla="*/ 24532 h 44234"/>
                    <a:gd name="T62" fmla="*/ 18325 w 32956"/>
                    <a:gd name="T63" fmla="*/ 38225 h 44234"/>
                    <a:gd name="T64" fmla="*/ 25595 w 32956"/>
                    <a:gd name="T65" fmla="*/ 36450 h 44234"/>
                    <a:gd name="T66" fmla="*/ 21634 w 32956"/>
                    <a:gd name="T67" fmla="*/ 44752 h 44234"/>
                    <a:gd name="T68" fmla="*/ 21554 w 32956"/>
                    <a:gd name="T69" fmla="*/ 47483 h 44234"/>
                    <a:gd name="T70" fmla="*/ 27485 w 32956"/>
                    <a:gd name="T71" fmla="*/ 53570 h 44234"/>
                    <a:gd name="T72" fmla="*/ 32249 w 32956"/>
                    <a:gd name="T73" fmla="*/ 45266 h 44234"/>
                    <a:gd name="T74" fmla="*/ 11493 w 32956"/>
                    <a:gd name="T75" fmla="*/ 34820 h 44234"/>
                    <a:gd name="T76" fmla="*/ 18325 w 32956"/>
                    <a:gd name="T77" fmla="*/ 38225 h 44234"/>
                    <a:gd name="T78" fmla="*/ 16565 w 32956"/>
                    <a:gd name="T79" fmla="*/ 30083 h 44234"/>
                    <a:gd name="T80" fmla="*/ 10679 w 32956"/>
                    <a:gd name="T81" fmla="*/ 29498 h 44234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0" t="0" r="r" b="b"/>
                  <a:pathLst>
                    <a:path w="32956" h="44234">
                      <a:moveTo>
                        <a:pt x="6159" y="15455"/>
                      </a:moveTo>
                      <a:lnTo>
                        <a:pt x="3771" y="12166"/>
                      </a:lnTo>
                      <a:lnTo>
                        <a:pt x="4952" y="18313"/>
                      </a:lnTo>
                      <a:lnTo>
                        <a:pt x="7023" y="22021"/>
                      </a:lnTo>
                      <a:lnTo>
                        <a:pt x="8254" y="14160"/>
                      </a:lnTo>
                      <a:lnTo>
                        <a:pt x="6159" y="15455"/>
                      </a:lnTo>
                      <a:close/>
                    </a:path>
                    <a:path w="32956" h="44234">
                      <a:moveTo>
                        <a:pt x="21544" y="38751"/>
                      </a:moveTo>
                      <a:lnTo>
                        <a:pt x="21932" y="39890"/>
                      </a:lnTo>
                      <a:lnTo>
                        <a:pt x="25260" y="42684"/>
                      </a:lnTo>
                      <a:lnTo>
                        <a:pt x="29552" y="43675"/>
                      </a:lnTo>
                      <a:lnTo>
                        <a:pt x="32232" y="44234"/>
                      </a:lnTo>
                      <a:lnTo>
                        <a:pt x="32956" y="44145"/>
                      </a:lnTo>
                      <a:lnTo>
                        <a:pt x="32194" y="41503"/>
                      </a:lnTo>
                      <a:lnTo>
                        <a:pt x="30759" y="36639"/>
                      </a:lnTo>
                      <a:lnTo>
                        <a:pt x="29375" y="33921"/>
                      </a:lnTo>
                      <a:lnTo>
                        <a:pt x="26733" y="32207"/>
                      </a:lnTo>
                      <a:lnTo>
                        <a:pt x="28219" y="35725"/>
                      </a:lnTo>
                      <a:lnTo>
                        <a:pt x="25882" y="38671"/>
                      </a:lnTo>
                      <a:lnTo>
                        <a:pt x="23050" y="39877"/>
                      </a:lnTo>
                      <a:lnTo>
                        <a:pt x="21544" y="38751"/>
                      </a:lnTo>
                      <a:close/>
                    </a:path>
                    <a:path w="32956" h="44234">
                      <a:moveTo>
                        <a:pt x="21544" y="38751"/>
                      </a:moveTo>
                      <a:lnTo>
                        <a:pt x="21409" y="38355"/>
                      </a:lnTo>
                      <a:lnTo>
                        <a:pt x="21386" y="38633"/>
                      </a:lnTo>
                      <a:lnTo>
                        <a:pt x="21544" y="38751"/>
                      </a:lnTo>
                      <a:close/>
                    </a:path>
                    <a:path w="32956" h="44234">
                      <a:moveTo>
                        <a:pt x="2374" y="12699"/>
                      </a:moveTo>
                      <a:lnTo>
                        <a:pt x="5130" y="6261"/>
                      </a:lnTo>
                      <a:lnTo>
                        <a:pt x="2235" y="7721"/>
                      </a:lnTo>
                      <a:lnTo>
                        <a:pt x="1384" y="4000"/>
                      </a:lnTo>
                      <a:lnTo>
                        <a:pt x="1219" y="9639"/>
                      </a:lnTo>
                      <a:lnTo>
                        <a:pt x="2374" y="12699"/>
                      </a:lnTo>
                      <a:close/>
                    </a:path>
                    <a:path w="32956" h="44234">
                      <a:moveTo>
                        <a:pt x="25120" y="32410"/>
                      </a:moveTo>
                      <a:lnTo>
                        <a:pt x="23647" y="28041"/>
                      </a:lnTo>
                      <a:lnTo>
                        <a:pt x="19888" y="24574"/>
                      </a:lnTo>
                      <a:lnTo>
                        <a:pt x="17487" y="22009"/>
                      </a:lnTo>
                      <a:lnTo>
                        <a:pt x="15138" y="17983"/>
                      </a:lnTo>
                      <a:lnTo>
                        <a:pt x="12166" y="14744"/>
                      </a:lnTo>
                      <a:lnTo>
                        <a:pt x="12153" y="13957"/>
                      </a:lnTo>
                      <a:lnTo>
                        <a:pt x="11214" y="11226"/>
                      </a:lnTo>
                      <a:lnTo>
                        <a:pt x="9156" y="7670"/>
                      </a:lnTo>
                      <a:lnTo>
                        <a:pt x="9321" y="4063"/>
                      </a:lnTo>
                      <a:lnTo>
                        <a:pt x="6476" y="1066"/>
                      </a:lnTo>
                      <a:lnTo>
                        <a:pt x="2832" y="0"/>
                      </a:lnTo>
                      <a:lnTo>
                        <a:pt x="63" y="4381"/>
                      </a:lnTo>
                      <a:lnTo>
                        <a:pt x="0" y="6959"/>
                      </a:lnTo>
                      <a:lnTo>
                        <a:pt x="1219" y="9639"/>
                      </a:lnTo>
                      <a:lnTo>
                        <a:pt x="1384" y="4000"/>
                      </a:lnTo>
                      <a:lnTo>
                        <a:pt x="4787" y="1574"/>
                      </a:lnTo>
                      <a:lnTo>
                        <a:pt x="8127" y="4317"/>
                      </a:lnTo>
                      <a:lnTo>
                        <a:pt x="5130" y="6261"/>
                      </a:lnTo>
                      <a:lnTo>
                        <a:pt x="2374" y="12699"/>
                      </a:lnTo>
                      <a:lnTo>
                        <a:pt x="3606" y="15608"/>
                      </a:lnTo>
                      <a:lnTo>
                        <a:pt x="4952" y="18313"/>
                      </a:lnTo>
                      <a:lnTo>
                        <a:pt x="3771" y="12166"/>
                      </a:lnTo>
                      <a:lnTo>
                        <a:pt x="5372" y="10134"/>
                      </a:lnTo>
                      <a:lnTo>
                        <a:pt x="8305" y="10236"/>
                      </a:lnTo>
                      <a:lnTo>
                        <a:pt x="10896" y="12433"/>
                      </a:lnTo>
                      <a:lnTo>
                        <a:pt x="8254" y="14160"/>
                      </a:lnTo>
                      <a:lnTo>
                        <a:pt x="7023" y="22021"/>
                      </a:lnTo>
                      <a:lnTo>
                        <a:pt x="8953" y="24930"/>
                      </a:lnTo>
                      <a:lnTo>
                        <a:pt x="8318" y="21120"/>
                      </a:lnTo>
                      <a:lnTo>
                        <a:pt x="9359" y="17449"/>
                      </a:lnTo>
                      <a:lnTo>
                        <a:pt x="13182" y="17564"/>
                      </a:lnTo>
                      <a:lnTo>
                        <a:pt x="14477" y="18465"/>
                      </a:lnTo>
                      <a:lnTo>
                        <a:pt x="14274" y="27368"/>
                      </a:lnTo>
                      <a:lnTo>
                        <a:pt x="17246" y="25374"/>
                      </a:lnTo>
                      <a:lnTo>
                        <a:pt x="19938" y="26098"/>
                      </a:lnTo>
                      <a:lnTo>
                        <a:pt x="19710" y="28905"/>
                      </a:lnTo>
                      <a:lnTo>
                        <a:pt x="16852" y="32042"/>
                      </a:lnTo>
                      <a:lnTo>
                        <a:pt x="14300" y="31064"/>
                      </a:lnTo>
                      <a:lnTo>
                        <a:pt x="16789" y="33997"/>
                      </a:lnTo>
                      <a:lnTo>
                        <a:pt x="21005" y="37172"/>
                      </a:lnTo>
                      <a:lnTo>
                        <a:pt x="21409" y="38355"/>
                      </a:lnTo>
                      <a:lnTo>
                        <a:pt x="21780" y="33718"/>
                      </a:lnTo>
                      <a:lnTo>
                        <a:pt x="25120" y="32410"/>
                      </a:lnTo>
                      <a:close/>
                    </a:path>
                    <a:path w="32956" h="44234">
                      <a:moveTo>
                        <a:pt x="8318" y="21120"/>
                      </a:moveTo>
                      <a:lnTo>
                        <a:pt x="8953" y="24930"/>
                      </a:lnTo>
                      <a:lnTo>
                        <a:pt x="11722" y="27762"/>
                      </a:lnTo>
                      <a:lnTo>
                        <a:pt x="14274" y="27368"/>
                      </a:lnTo>
                      <a:lnTo>
                        <a:pt x="14477" y="18465"/>
                      </a:lnTo>
                      <a:lnTo>
                        <a:pt x="12903" y="21539"/>
                      </a:lnTo>
                      <a:lnTo>
                        <a:pt x="10172" y="23837"/>
                      </a:lnTo>
                      <a:lnTo>
                        <a:pt x="8318" y="21120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39" name="object 88">
                  <a:extLst>
                    <a:ext uri="{FF2B5EF4-FFF2-40B4-BE49-F238E27FC236}">
                      <a16:creationId xmlns="" xmlns:a16="http://schemas.microsoft.com/office/drawing/2014/main" id="{889BFA79-26F9-4C9D-8291-4BA8B221975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90020" y="4172990"/>
                  <a:ext cx="0" cy="0"/>
                </a:xfrm>
                <a:custGeom>
                  <a:avLst/>
                  <a:gdLst>
                    <a:gd name="T0" fmla="*/ 0 w 50"/>
                    <a:gd name="T1" fmla="*/ 0 h 50"/>
                    <a:gd name="T2" fmla="*/ 0 w 50"/>
                    <a:gd name="T3" fmla="*/ 0 h 50"/>
                    <a:gd name="T4" fmla="*/ 0 60000 65536"/>
                    <a:gd name="T5" fmla="*/ 0 60000 6553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0" t="0" r="r" b="b"/>
                  <a:pathLst>
                    <a:path w="50" h="50">
                      <a:moveTo>
                        <a:pt x="0" y="50"/>
                      </a:moveTo>
                      <a:lnTo>
                        <a:pt x="50" y="0"/>
                      </a:lnTo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40" name="object 89">
                  <a:extLst>
                    <a:ext uri="{FF2B5EF4-FFF2-40B4-BE49-F238E27FC236}">
                      <a16:creationId xmlns="" xmlns:a16="http://schemas.microsoft.com/office/drawing/2014/main" id="{2AB99157-5349-4B73-B19D-0907D137CD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61470" y="3915815"/>
                  <a:ext cx="12700" cy="4762"/>
                </a:xfrm>
                <a:custGeom>
                  <a:avLst/>
                  <a:gdLst>
                    <a:gd name="T0" fmla="*/ 0 w 9359"/>
                    <a:gd name="T1" fmla="*/ 3190 h 3213"/>
                    <a:gd name="T2" fmla="*/ 2893 w 9359"/>
                    <a:gd name="T3" fmla="*/ 4340 h 3213"/>
                    <a:gd name="T4" fmla="*/ 10153 w 9359"/>
                    <a:gd name="T5" fmla="*/ 2454 h 3213"/>
                    <a:gd name="T6" fmla="*/ 13409 w 9359"/>
                    <a:gd name="T7" fmla="*/ 0 h 3213"/>
                    <a:gd name="T8" fmla="*/ 8897 w 9359"/>
                    <a:gd name="T9" fmla="*/ 891 h 3213"/>
                    <a:gd name="T10" fmla="*/ 4330 w 9359"/>
                    <a:gd name="T11" fmla="*/ 651 h 3213"/>
                    <a:gd name="T12" fmla="*/ 0 w 9359"/>
                    <a:gd name="T13" fmla="*/ 3190 h 321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9359" h="3213">
                      <a:moveTo>
                        <a:pt x="0" y="2362"/>
                      </a:moveTo>
                      <a:lnTo>
                        <a:pt x="2019" y="3213"/>
                      </a:lnTo>
                      <a:lnTo>
                        <a:pt x="7086" y="1816"/>
                      </a:lnTo>
                      <a:lnTo>
                        <a:pt x="9359" y="0"/>
                      </a:lnTo>
                      <a:lnTo>
                        <a:pt x="6210" y="660"/>
                      </a:lnTo>
                      <a:lnTo>
                        <a:pt x="3022" y="482"/>
                      </a:lnTo>
                      <a:lnTo>
                        <a:pt x="0" y="2362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41" name="object 90">
                  <a:extLst>
                    <a:ext uri="{FF2B5EF4-FFF2-40B4-BE49-F238E27FC236}">
                      <a16:creationId xmlns="" xmlns:a16="http://schemas.microsoft.com/office/drawing/2014/main" id="{331F5CEA-F7F9-40BA-9F60-E2A612CFE5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63057" y="3906290"/>
                  <a:ext cx="11113" cy="6350"/>
                </a:xfrm>
                <a:custGeom>
                  <a:avLst/>
                  <a:gdLst>
                    <a:gd name="T0" fmla="*/ 10999 w 7924"/>
                    <a:gd name="T1" fmla="*/ 1014 h 4292"/>
                    <a:gd name="T2" fmla="*/ 7228 w 7924"/>
                    <a:gd name="T3" fmla="*/ 0 h 4292"/>
                    <a:gd name="T4" fmla="*/ 0 w 7924"/>
                    <a:gd name="T5" fmla="*/ 2919 h 4292"/>
                    <a:gd name="T6" fmla="*/ 369 w 7924"/>
                    <a:gd name="T7" fmla="*/ 7308 h 4292"/>
                    <a:gd name="T8" fmla="*/ 9289 w 7924"/>
                    <a:gd name="T9" fmla="*/ 3914 h 4292"/>
                    <a:gd name="T10" fmla="*/ 10999 w 7924"/>
                    <a:gd name="T11" fmla="*/ 1014 h 429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7924" h="4292">
                      <a:moveTo>
                        <a:pt x="7924" y="596"/>
                      </a:moveTo>
                      <a:lnTo>
                        <a:pt x="5207" y="0"/>
                      </a:lnTo>
                      <a:lnTo>
                        <a:pt x="0" y="1714"/>
                      </a:lnTo>
                      <a:lnTo>
                        <a:pt x="266" y="4292"/>
                      </a:lnTo>
                      <a:lnTo>
                        <a:pt x="6692" y="2298"/>
                      </a:lnTo>
                      <a:lnTo>
                        <a:pt x="7924" y="596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42" name="object 91">
                  <a:extLst>
                    <a:ext uri="{FF2B5EF4-FFF2-40B4-BE49-F238E27FC236}">
                      <a16:creationId xmlns="" xmlns:a16="http://schemas.microsoft.com/office/drawing/2014/main" id="{F23EE9F1-59C0-4923-BBCA-91C17F6F28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61475" y="3920577"/>
                  <a:ext cx="7937" cy="3175"/>
                </a:xfrm>
                <a:custGeom>
                  <a:avLst/>
                  <a:gdLst>
                    <a:gd name="T0" fmla="*/ 0 w 6692"/>
                    <a:gd name="T1" fmla="*/ 3149 h 2933"/>
                    <a:gd name="T2" fmla="*/ 2641 w 6692"/>
                    <a:gd name="T3" fmla="*/ 4754 h 2933"/>
                    <a:gd name="T4" fmla="*/ 8334 w 6692"/>
                    <a:gd name="T5" fmla="*/ 3848 h 2933"/>
                    <a:gd name="T6" fmla="*/ 7385 w 6692"/>
                    <a:gd name="T7" fmla="*/ 0 h 2933"/>
                    <a:gd name="T8" fmla="*/ 1692 w 6692"/>
                    <a:gd name="T9" fmla="*/ 885 h 2933"/>
                    <a:gd name="T10" fmla="*/ 0 w 6692"/>
                    <a:gd name="T11" fmla="*/ 3149 h 293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6692" h="2933">
                      <a:moveTo>
                        <a:pt x="0" y="1943"/>
                      </a:moveTo>
                      <a:lnTo>
                        <a:pt x="2120" y="2933"/>
                      </a:lnTo>
                      <a:lnTo>
                        <a:pt x="6692" y="2374"/>
                      </a:lnTo>
                      <a:lnTo>
                        <a:pt x="5930" y="0"/>
                      </a:lnTo>
                      <a:lnTo>
                        <a:pt x="1358" y="546"/>
                      </a:lnTo>
                      <a:lnTo>
                        <a:pt x="0" y="1943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43" name="object 92">
                  <a:extLst>
                    <a:ext uri="{FF2B5EF4-FFF2-40B4-BE49-F238E27FC236}">
                      <a16:creationId xmlns="" xmlns:a16="http://schemas.microsoft.com/office/drawing/2014/main" id="{123AD859-B14B-41BC-8E2C-9156C64580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24945" y="4187277"/>
                  <a:ext cx="22225" cy="14288"/>
                </a:xfrm>
                <a:custGeom>
                  <a:avLst/>
                  <a:gdLst>
                    <a:gd name="T0" fmla="*/ 14070 w 15595"/>
                    <a:gd name="T1" fmla="*/ 6421 h 10604"/>
                    <a:gd name="T2" fmla="*/ 17983 w 15595"/>
                    <a:gd name="T3" fmla="*/ 7809 h 10604"/>
                    <a:gd name="T4" fmla="*/ 17510 w 15595"/>
                    <a:gd name="T5" fmla="*/ 11409 h 10604"/>
                    <a:gd name="T6" fmla="*/ 22352 w 15595"/>
                    <a:gd name="T7" fmla="*/ 11834 h 10604"/>
                    <a:gd name="T8" fmla="*/ 20733 w 15595"/>
                    <a:gd name="T9" fmla="*/ 8787 h 10604"/>
                    <a:gd name="T10" fmla="*/ 19295 w 15595"/>
                    <a:gd name="T11" fmla="*/ 4380 h 10604"/>
                    <a:gd name="T12" fmla="*/ 17711 w 15595"/>
                    <a:gd name="T13" fmla="*/ 1035 h 10604"/>
                    <a:gd name="T14" fmla="*/ 13216 w 15595"/>
                    <a:gd name="T15" fmla="*/ 5641 h 10604"/>
                    <a:gd name="T16" fmla="*/ 10612 w 15595"/>
                    <a:gd name="T17" fmla="*/ 9014 h 10604"/>
                    <a:gd name="T18" fmla="*/ 7154 w 15595"/>
                    <a:gd name="T19" fmla="*/ 5413 h 10604"/>
                    <a:gd name="T20" fmla="*/ 8136 w 15595"/>
                    <a:gd name="T21" fmla="*/ 2266 h 10604"/>
                    <a:gd name="T22" fmla="*/ 12450 w 15595"/>
                    <a:gd name="T23" fmla="*/ 553 h 10604"/>
                    <a:gd name="T24" fmla="*/ 8627 w 15595"/>
                    <a:gd name="T25" fmla="*/ 0 h 10604"/>
                    <a:gd name="T26" fmla="*/ 6190 w 15595"/>
                    <a:gd name="T27" fmla="*/ 2706 h 10604"/>
                    <a:gd name="T28" fmla="*/ 2311 w 15595"/>
                    <a:gd name="T29" fmla="*/ 3542 h 10604"/>
                    <a:gd name="T30" fmla="*/ 2256 w 15595"/>
                    <a:gd name="T31" fmla="*/ 113 h 10604"/>
                    <a:gd name="T32" fmla="*/ 1583 w 15595"/>
                    <a:gd name="T33" fmla="*/ 565 h 10604"/>
                    <a:gd name="T34" fmla="*/ 0 w 15595"/>
                    <a:gd name="T35" fmla="*/ 7256 h 10604"/>
                    <a:gd name="T36" fmla="*/ 4494 w 15595"/>
                    <a:gd name="T37" fmla="*/ 4238 h 10604"/>
                    <a:gd name="T38" fmla="*/ 7353 w 15595"/>
                    <a:gd name="T39" fmla="*/ 7583 h 10604"/>
                    <a:gd name="T40" fmla="*/ 10647 w 15595"/>
                    <a:gd name="T41" fmla="*/ 10658 h 10604"/>
                    <a:gd name="T42" fmla="*/ 13470 w 15595"/>
                    <a:gd name="T43" fmla="*/ 7652 h 10604"/>
                    <a:gd name="T44" fmla="*/ 17983 w 15595"/>
                    <a:gd name="T45" fmla="*/ 7809 h 10604"/>
                    <a:gd name="T46" fmla="*/ 14070 w 15595"/>
                    <a:gd name="T47" fmla="*/ 6421 h 10604"/>
                    <a:gd name="T48" fmla="*/ 16582 w 15595"/>
                    <a:gd name="T49" fmla="*/ 2465 h 10604"/>
                    <a:gd name="T50" fmla="*/ 17475 w 15595"/>
                    <a:gd name="T51" fmla="*/ 5357 h 10604"/>
                    <a:gd name="T52" fmla="*/ 14070 w 15595"/>
                    <a:gd name="T53" fmla="*/ 6421 h 10604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0" t="0" r="r" b="b"/>
                  <a:pathLst>
                    <a:path w="15595" h="10604">
                      <a:moveTo>
                        <a:pt x="9817" y="5753"/>
                      </a:moveTo>
                      <a:lnTo>
                        <a:pt x="12547" y="6997"/>
                      </a:lnTo>
                      <a:lnTo>
                        <a:pt x="12217" y="10223"/>
                      </a:lnTo>
                      <a:lnTo>
                        <a:pt x="15595" y="10604"/>
                      </a:lnTo>
                      <a:lnTo>
                        <a:pt x="14465" y="7873"/>
                      </a:lnTo>
                      <a:lnTo>
                        <a:pt x="13462" y="3924"/>
                      </a:lnTo>
                      <a:lnTo>
                        <a:pt x="12357" y="927"/>
                      </a:lnTo>
                      <a:lnTo>
                        <a:pt x="9220" y="5054"/>
                      </a:lnTo>
                      <a:lnTo>
                        <a:pt x="7404" y="8077"/>
                      </a:lnTo>
                      <a:lnTo>
                        <a:pt x="4991" y="4851"/>
                      </a:lnTo>
                      <a:lnTo>
                        <a:pt x="5676" y="2031"/>
                      </a:lnTo>
                      <a:lnTo>
                        <a:pt x="8686" y="495"/>
                      </a:lnTo>
                      <a:lnTo>
                        <a:pt x="6019" y="0"/>
                      </a:lnTo>
                      <a:lnTo>
                        <a:pt x="4318" y="2425"/>
                      </a:lnTo>
                      <a:lnTo>
                        <a:pt x="1612" y="3174"/>
                      </a:lnTo>
                      <a:lnTo>
                        <a:pt x="1574" y="101"/>
                      </a:lnTo>
                      <a:lnTo>
                        <a:pt x="1104" y="507"/>
                      </a:lnTo>
                      <a:lnTo>
                        <a:pt x="0" y="6502"/>
                      </a:lnTo>
                      <a:lnTo>
                        <a:pt x="3136" y="3797"/>
                      </a:lnTo>
                      <a:lnTo>
                        <a:pt x="5130" y="6794"/>
                      </a:lnTo>
                      <a:lnTo>
                        <a:pt x="7429" y="9550"/>
                      </a:lnTo>
                      <a:lnTo>
                        <a:pt x="9398" y="6857"/>
                      </a:lnTo>
                      <a:lnTo>
                        <a:pt x="12547" y="6997"/>
                      </a:lnTo>
                      <a:lnTo>
                        <a:pt x="9817" y="5753"/>
                      </a:lnTo>
                      <a:lnTo>
                        <a:pt x="11569" y="2209"/>
                      </a:lnTo>
                      <a:lnTo>
                        <a:pt x="12192" y="4800"/>
                      </a:lnTo>
                      <a:lnTo>
                        <a:pt x="9817" y="5753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44" name="object 93">
                  <a:extLst>
                    <a:ext uri="{FF2B5EF4-FFF2-40B4-BE49-F238E27FC236}">
                      <a16:creationId xmlns="" xmlns:a16="http://schemas.microsoft.com/office/drawing/2014/main" id="{87DC4689-C55D-405F-9A21-E3CF4CD8D3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86870" y="3944391"/>
                  <a:ext cx="14287" cy="4762"/>
                </a:xfrm>
                <a:custGeom>
                  <a:avLst/>
                  <a:gdLst>
                    <a:gd name="T0" fmla="*/ 12508 w 10033"/>
                    <a:gd name="T1" fmla="*/ 2091 h 4114"/>
                    <a:gd name="T2" fmla="*/ 8454 w 10033"/>
                    <a:gd name="T3" fmla="*/ 659 h 4114"/>
                    <a:gd name="T4" fmla="*/ 4370 w 10033"/>
                    <a:gd name="T5" fmla="*/ 0 h 4114"/>
                    <a:gd name="T6" fmla="*/ 0 w 10033"/>
                    <a:gd name="T7" fmla="*/ 42 h 4114"/>
                    <a:gd name="T8" fmla="*/ 2865 w 10033"/>
                    <a:gd name="T9" fmla="*/ 2186 h 4114"/>
                    <a:gd name="T10" fmla="*/ 10164 w 10033"/>
                    <a:gd name="T11" fmla="*/ 3390 h 4114"/>
                    <a:gd name="T12" fmla="*/ 12508 w 10033"/>
                    <a:gd name="T13" fmla="*/ 2091 h 411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0033" h="4114">
                      <a:moveTo>
                        <a:pt x="10033" y="2539"/>
                      </a:moveTo>
                      <a:lnTo>
                        <a:pt x="6781" y="800"/>
                      </a:lnTo>
                      <a:lnTo>
                        <a:pt x="3505" y="0"/>
                      </a:lnTo>
                      <a:lnTo>
                        <a:pt x="0" y="50"/>
                      </a:lnTo>
                      <a:lnTo>
                        <a:pt x="2298" y="2654"/>
                      </a:lnTo>
                      <a:lnTo>
                        <a:pt x="8153" y="4114"/>
                      </a:lnTo>
                      <a:lnTo>
                        <a:pt x="10033" y="2539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45" name="object 94">
                  <a:extLst>
                    <a:ext uri="{FF2B5EF4-FFF2-40B4-BE49-F238E27FC236}">
                      <a16:creationId xmlns="" xmlns:a16="http://schemas.microsoft.com/office/drawing/2014/main" id="{D83B2F25-FE71-48FB-A507-68B9AA189FC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91637" y="3887240"/>
                  <a:ext cx="15875" cy="6350"/>
                </a:xfrm>
                <a:custGeom>
                  <a:avLst/>
                  <a:gdLst>
                    <a:gd name="T0" fmla="*/ 12842 w 10274"/>
                    <a:gd name="T1" fmla="*/ 0 h 4775"/>
                    <a:gd name="T2" fmla="*/ 1375 w 10274"/>
                    <a:gd name="T3" fmla="*/ 3898 h 4775"/>
                    <a:gd name="T4" fmla="*/ 0 w 10274"/>
                    <a:gd name="T5" fmla="*/ 6571 h 4775"/>
                    <a:gd name="T6" fmla="*/ 5444 w 10274"/>
                    <a:gd name="T7" fmla="*/ 4946 h 4775"/>
                    <a:gd name="T8" fmla="*/ 11302 w 10274"/>
                    <a:gd name="T9" fmla="*/ 4247 h 4775"/>
                    <a:gd name="T10" fmla="*/ 16624 w 10274"/>
                    <a:gd name="T11" fmla="*/ 978 h 4775"/>
                    <a:gd name="T12" fmla="*/ 12842 w 10274"/>
                    <a:gd name="T13" fmla="*/ 0 h 477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0274" h="4775">
                      <a:moveTo>
                        <a:pt x="7937" y="0"/>
                      </a:moveTo>
                      <a:lnTo>
                        <a:pt x="850" y="2832"/>
                      </a:lnTo>
                      <a:lnTo>
                        <a:pt x="0" y="4775"/>
                      </a:lnTo>
                      <a:lnTo>
                        <a:pt x="3365" y="3594"/>
                      </a:lnTo>
                      <a:lnTo>
                        <a:pt x="6985" y="3086"/>
                      </a:lnTo>
                      <a:lnTo>
                        <a:pt x="10274" y="711"/>
                      </a:lnTo>
                      <a:lnTo>
                        <a:pt x="7937" y="0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46" name="object 95">
                  <a:extLst>
                    <a:ext uri="{FF2B5EF4-FFF2-40B4-BE49-F238E27FC236}">
                      <a16:creationId xmlns="" xmlns:a16="http://schemas.microsoft.com/office/drawing/2014/main" id="{1B2D69BD-F7AF-4073-9170-8E7CA34207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86870" y="3866602"/>
                  <a:ext cx="11112" cy="6350"/>
                </a:xfrm>
                <a:custGeom>
                  <a:avLst/>
                  <a:gdLst>
                    <a:gd name="T0" fmla="*/ 0 w 7581"/>
                    <a:gd name="T1" fmla="*/ 6019 h 4673"/>
                    <a:gd name="T2" fmla="*/ 3234 w 7581"/>
                    <a:gd name="T3" fmla="*/ 6712 h 4673"/>
                    <a:gd name="T4" fmla="*/ 11494 w 7581"/>
                    <a:gd name="T5" fmla="*/ 2936 h 4673"/>
                    <a:gd name="T6" fmla="*/ 9896 w 7581"/>
                    <a:gd name="T7" fmla="*/ 0 h 4673"/>
                    <a:gd name="T8" fmla="*/ 2022 w 7581"/>
                    <a:gd name="T9" fmla="*/ 3428 h 4673"/>
                    <a:gd name="T10" fmla="*/ 0 w 7581"/>
                    <a:gd name="T11" fmla="*/ 6019 h 467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7581" h="4673">
                      <a:moveTo>
                        <a:pt x="0" y="4190"/>
                      </a:moveTo>
                      <a:lnTo>
                        <a:pt x="2133" y="4673"/>
                      </a:lnTo>
                      <a:lnTo>
                        <a:pt x="7581" y="2044"/>
                      </a:lnTo>
                      <a:lnTo>
                        <a:pt x="6527" y="0"/>
                      </a:lnTo>
                      <a:lnTo>
                        <a:pt x="1333" y="2387"/>
                      </a:lnTo>
                      <a:lnTo>
                        <a:pt x="0" y="4190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47" name="object 96">
                  <a:extLst>
                    <a:ext uri="{FF2B5EF4-FFF2-40B4-BE49-F238E27FC236}">
                      <a16:creationId xmlns="" xmlns:a16="http://schemas.microsoft.com/office/drawing/2014/main" id="{3A9E36E6-4CF0-40F4-9354-BF58DD44ACC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042433" y="3968202"/>
                  <a:ext cx="11113" cy="1588"/>
                </a:xfrm>
                <a:custGeom>
                  <a:avLst/>
                  <a:gdLst>
                    <a:gd name="T0" fmla="*/ 10510 w 8293"/>
                    <a:gd name="T1" fmla="*/ 0 h 2387"/>
                    <a:gd name="T2" fmla="*/ 5052 w 8293"/>
                    <a:gd name="T3" fmla="*/ 341 h 2387"/>
                    <a:gd name="T4" fmla="*/ 0 w 8293"/>
                    <a:gd name="T5" fmla="*/ 1103 h 2387"/>
                    <a:gd name="T6" fmla="*/ 3235 w 8293"/>
                    <a:gd name="T7" fmla="*/ 1459 h 2387"/>
                    <a:gd name="T8" fmla="*/ 7242 w 8293"/>
                    <a:gd name="T9" fmla="*/ 745 h 2387"/>
                    <a:gd name="T10" fmla="*/ 10510 w 8293"/>
                    <a:gd name="T11" fmla="*/ 0 h 238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293" h="2387">
                      <a:moveTo>
                        <a:pt x="8293" y="0"/>
                      </a:moveTo>
                      <a:lnTo>
                        <a:pt x="3987" y="558"/>
                      </a:lnTo>
                      <a:lnTo>
                        <a:pt x="0" y="1803"/>
                      </a:lnTo>
                      <a:lnTo>
                        <a:pt x="2552" y="2387"/>
                      </a:lnTo>
                      <a:lnTo>
                        <a:pt x="5715" y="1219"/>
                      </a:lnTo>
                      <a:lnTo>
                        <a:pt x="8293" y="0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48" name="object 97">
                  <a:extLst>
                    <a:ext uri="{FF2B5EF4-FFF2-40B4-BE49-F238E27FC236}">
                      <a16:creationId xmlns="" xmlns:a16="http://schemas.microsoft.com/office/drawing/2014/main" id="{BB9B8F64-67DE-4F41-8638-B3F696C6B48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91632" y="3880890"/>
                  <a:ext cx="11113" cy="3175"/>
                </a:xfrm>
                <a:custGeom>
                  <a:avLst/>
                  <a:gdLst>
                    <a:gd name="T0" fmla="*/ 10318 w 8445"/>
                    <a:gd name="T1" fmla="*/ 0 h 3454"/>
                    <a:gd name="T2" fmla="*/ 6439 w 8445"/>
                    <a:gd name="T3" fmla="*/ 282 h 3454"/>
                    <a:gd name="T4" fmla="*/ 3072 w 8445"/>
                    <a:gd name="T5" fmla="*/ 1795 h 3454"/>
                    <a:gd name="T6" fmla="*/ 0 w 8445"/>
                    <a:gd name="T7" fmla="*/ 4037 h 3454"/>
                    <a:gd name="T8" fmla="*/ 3848 w 8445"/>
                    <a:gd name="T9" fmla="*/ 3666 h 3454"/>
                    <a:gd name="T10" fmla="*/ 7245 w 8445"/>
                    <a:gd name="T11" fmla="*/ 2211 h 3454"/>
                    <a:gd name="T12" fmla="*/ 10318 w 8445"/>
                    <a:gd name="T13" fmla="*/ 0 h 345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8445" h="3454">
                      <a:moveTo>
                        <a:pt x="8445" y="0"/>
                      </a:moveTo>
                      <a:lnTo>
                        <a:pt x="5270" y="241"/>
                      </a:lnTo>
                      <a:lnTo>
                        <a:pt x="2514" y="1536"/>
                      </a:lnTo>
                      <a:lnTo>
                        <a:pt x="0" y="3454"/>
                      </a:lnTo>
                      <a:lnTo>
                        <a:pt x="3149" y="3136"/>
                      </a:lnTo>
                      <a:lnTo>
                        <a:pt x="5930" y="1892"/>
                      </a:lnTo>
                      <a:lnTo>
                        <a:pt x="8445" y="0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49" name="object 98">
                  <a:extLst>
                    <a:ext uri="{FF2B5EF4-FFF2-40B4-BE49-F238E27FC236}">
                      <a16:creationId xmlns="" xmlns:a16="http://schemas.microsoft.com/office/drawing/2014/main" id="{9F4E00ED-63A7-4098-8955-3255AE8682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55125" y="3941220"/>
                  <a:ext cx="9525" cy="7937"/>
                </a:xfrm>
                <a:custGeom>
                  <a:avLst/>
                  <a:gdLst>
                    <a:gd name="T0" fmla="*/ 11401 w 7645"/>
                    <a:gd name="T1" fmla="*/ 8179 h 3454"/>
                    <a:gd name="T2" fmla="*/ 7065 w 7645"/>
                    <a:gd name="T3" fmla="*/ 1034 h 3454"/>
                    <a:gd name="T4" fmla="*/ 0 w 7645"/>
                    <a:gd name="T5" fmla="*/ 0 h 3454"/>
                    <a:gd name="T6" fmla="*/ 6022 w 7645"/>
                    <a:gd name="T7" fmla="*/ 6644 h 3454"/>
                    <a:gd name="T8" fmla="*/ 9886 w 7645"/>
                    <a:gd name="T9" fmla="*/ 9081 h 3454"/>
                    <a:gd name="T10" fmla="*/ 11401 w 7645"/>
                    <a:gd name="T11" fmla="*/ 8179 h 345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7645" h="3454">
                      <a:moveTo>
                        <a:pt x="7645" y="3111"/>
                      </a:moveTo>
                      <a:lnTo>
                        <a:pt x="4737" y="393"/>
                      </a:lnTo>
                      <a:lnTo>
                        <a:pt x="0" y="0"/>
                      </a:lnTo>
                      <a:lnTo>
                        <a:pt x="4038" y="2527"/>
                      </a:lnTo>
                      <a:lnTo>
                        <a:pt x="6629" y="3454"/>
                      </a:lnTo>
                      <a:lnTo>
                        <a:pt x="7645" y="3111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50" name="object 99">
                  <a:extLst>
                    <a:ext uri="{FF2B5EF4-FFF2-40B4-BE49-F238E27FC236}">
                      <a16:creationId xmlns="" xmlns:a16="http://schemas.microsoft.com/office/drawing/2014/main" id="{D907876B-05E4-4086-85B1-426EFC53392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90045" y="3872952"/>
                  <a:ext cx="11112" cy="7938"/>
                </a:xfrm>
                <a:custGeom>
                  <a:avLst/>
                  <a:gdLst>
                    <a:gd name="T0" fmla="*/ 0 w 7746"/>
                    <a:gd name="T1" fmla="*/ 5751 h 4775"/>
                    <a:gd name="T2" fmla="*/ 2970 w 7746"/>
                    <a:gd name="T3" fmla="*/ 6571 h 4775"/>
                    <a:gd name="T4" fmla="*/ 11254 w 7746"/>
                    <a:gd name="T5" fmla="*/ 2954 h 4775"/>
                    <a:gd name="T6" fmla="*/ 9261 w 7746"/>
                    <a:gd name="T7" fmla="*/ 0 h 4775"/>
                    <a:gd name="T8" fmla="*/ 1273 w 7746"/>
                    <a:gd name="T9" fmla="*/ 3321 h 4775"/>
                    <a:gd name="T10" fmla="*/ 0 w 7746"/>
                    <a:gd name="T11" fmla="*/ 5751 h 477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7746" h="4775">
                      <a:moveTo>
                        <a:pt x="0" y="4178"/>
                      </a:moveTo>
                      <a:lnTo>
                        <a:pt x="2044" y="4775"/>
                      </a:lnTo>
                      <a:lnTo>
                        <a:pt x="7747" y="2146"/>
                      </a:lnTo>
                      <a:lnTo>
                        <a:pt x="6375" y="0"/>
                      </a:lnTo>
                      <a:lnTo>
                        <a:pt x="876" y="2413"/>
                      </a:lnTo>
                      <a:lnTo>
                        <a:pt x="0" y="4178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51" name="object 100">
                  <a:extLst>
                    <a:ext uri="{FF2B5EF4-FFF2-40B4-BE49-F238E27FC236}">
                      <a16:creationId xmlns="" xmlns:a16="http://schemas.microsoft.com/office/drawing/2014/main" id="{AD7B9F86-E069-4E78-BEB1-4D7CF730BE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50357" y="3945977"/>
                  <a:ext cx="11113" cy="6350"/>
                </a:xfrm>
                <a:custGeom>
                  <a:avLst/>
                  <a:gdLst>
                    <a:gd name="T0" fmla="*/ 11069 w 7874"/>
                    <a:gd name="T1" fmla="*/ 5273 h 4406"/>
                    <a:gd name="T2" fmla="*/ 4606 w 7874"/>
                    <a:gd name="T3" fmla="*/ 163 h 4406"/>
                    <a:gd name="T4" fmla="*/ 0 w 7874"/>
                    <a:gd name="T5" fmla="*/ 0 h 4406"/>
                    <a:gd name="T6" fmla="*/ 1892 w 7874"/>
                    <a:gd name="T7" fmla="*/ 4328 h 4406"/>
                    <a:gd name="T8" fmla="*/ 8248 w 7874"/>
                    <a:gd name="T9" fmla="*/ 7119 h 4406"/>
                    <a:gd name="T10" fmla="*/ 11069 w 7874"/>
                    <a:gd name="T11" fmla="*/ 5273 h 440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7874" h="4406">
                      <a:moveTo>
                        <a:pt x="7874" y="3263"/>
                      </a:moveTo>
                      <a:lnTo>
                        <a:pt x="3276" y="101"/>
                      </a:lnTo>
                      <a:lnTo>
                        <a:pt x="0" y="0"/>
                      </a:lnTo>
                      <a:lnTo>
                        <a:pt x="1346" y="2679"/>
                      </a:lnTo>
                      <a:lnTo>
                        <a:pt x="5867" y="4406"/>
                      </a:lnTo>
                      <a:lnTo>
                        <a:pt x="7874" y="3263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52" name="object 101">
                  <a:extLst>
                    <a:ext uri="{FF2B5EF4-FFF2-40B4-BE49-F238E27FC236}">
                      <a16:creationId xmlns="" xmlns:a16="http://schemas.microsoft.com/office/drawing/2014/main" id="{8161D2A5-9639-49F4-82E6-38C6C56275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80520" y="3952327"/>
                  <a:ext cx="12700" cy="6350"/>
                </a:xfrm>
                <a:custGeom>
                  <a:avLst/>
                  <a:gdLst>
                    <a:gd name="T0" fmla="*/ 13463 w 9321"/>
                    <a:gd name="T1" fmla="*/ 5099 h 4914"/>
                    <a:gd name="T2" fmla="*/ 9189 w 9321"/>
                    <a:gd name="T3" fmla="*/ 2475 h 4914"/>
                    <a:gd name="T4" fmla="*/ 4951 w 9321"/>
                    <a:gd name="T5" fmla="*/ 461 h 4914"/>
                    <a:gd name="T6" fmla="*/ 0 w 9321"/>
                    <a:gd name="T7" fmla="*/ 0 h 4914"/>
                    <a:gd name="T8" fmla="*/ 1778 w 9321"/>
                    <a:gd name="T9" fmla="*/ 3283 h 4914"/>
                    <a:gd name="T10" fmla="*/ 10088 w 9321"/>
                    <a:gd name="T11" fmla="*/ 6386 h 4914"/>
                    <a:gd name="T12" fmla="*/ 13463 w 9321"/>
                    <a:gd name="T13" fmla="*/ 5099 h 491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9321" h="4914">
                      <a:moveTo>
                        <a:pt x="9321" y="3924"/>
                      </a:moveTo>
                      <a:lnTo>
                        <a:pt x="6362" y="1905"/>
                      </a:lnTo>
                      <a:lnTo>
                        <a:pt x="3428" y="355"/>
                      </a:lnTo>
                      <a:lnTo>
                        <a:pt x="0" y="0"/>
                      </a:lnTo>
                      <a:lnTo>
                        <a:pt x="1231" y="2527"/>
                      </a:lnTo>
                      <a:lnTo>
                        <a:pt x="6984" y="4914"/>
                      </a:lnTo>
                      <a:lnTo>
                        <a:pt x="9321" y="3924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53" name="object 102">
                  <a:extLst>
                    <a:ext uri="{FF2B5EF4-FFF2-40B4-BE49-F238E27FC236}">
                      <a16:creationId xmlns="" xmlns:a16="http://schemas.microsoft.com/office/drawing/2014/main" id="{AE958AFB-7367-4600-B5A0-D49464A6BC1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47187" y="3950740"/>
                  <a:ext cx="9525" cy="6350"/>
                </a:xfrm>
                <a:custGeom>
                  <a:avLst/>
                  <a:gdLst>
                    <a:gd name="T0" fmla="*/ 0 w 6819"/>
                    <a:gd name="T1" fmla="*/ 108 h 4711"/>
                    <a:gd name="T2" fmla="*/ 2163 w 6819"/>
                    <a:gd name="T3" fmla="*/ 3894 h 4711"/>
                    <a:gd name="T4" fmla="*/ 5271 w 6819"/>
                    <a:gd name="T5" fmla="*/ 4845 h 4711"/>
                    <a:gd name="T6" fmla="*/ 8179 w 6819"/>
                    <a:gd name="T7" fmla="*/ 6658 h 4711"/>
                    <a:gd name="T8" fmla="*/ 8072 w 6819"/>
                    <a:gd name="T9" fmla="*/ 3697 h 4711"/>
                    <a:gd name="T10" fmla="*/ 3472 w 6819"/>
                    <a:gd name="T11" fmla="*/ 0 h 4711"/>
                    <a:gd name="T12" fmla="*/ 0 w 6819"/>
                    <a:gd name="T13" fmla="*/ 108 h 471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6819" h="4711">
                      <a:moveTo>
                        <a:pt x="0" y="76"/>
                      </a:moveTo>
                      <a:lnTo>
                        <a:pt x="1803" y="2755"/>
                      </a:lnTo>
                      <a:lnTo>
                        <a:pt x="4394" y="3428"/>
                      </a:lnTo>
                      <a:lnTo>
                        <a:pt x="6819" y="4711"/>
                      </a:lnTo>
                      <a:lnTo>
                        <a:pt x="6730" y="2616"/>
                      </a:lnTo>
                      <a:lnTo>
                        <a:pt x="2895" y="0"/>
                      </a:lnTo>
                      <a:lnTo>
                        <a:pt x="0" y="76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54" name="object 103">
                  <a:extLst>
                    <a:ext uri="{FF2B5EF4-FFF2-40B4-BE49-F238E27FC236}">
                      <a16:creationId xmlns="" xmlns:a16="http://schemas.microsoft.com/office/drawing/2014/main" id="{30266074-1464-4763-89AB-F7AC001CF8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64632" y="4196807"/>
                  <a:ext cx="1588" cy="4763"/>
                </a:xfrm>
                <a:custGeom>
                  <a:avLst/>
                  <a:gdLst>
                    <a:gd name="T0" fmla="*/ 2541 w 1371"/>
                    <a:gd name="T1" fmla="*/ 3923 h 3555"/>
                    <a:gd name="T2" fmla="*/ 0 w 1371"/>
                    <a:gd name="T3" fmla="*/ 0 h 3555"/>
                    <a:gd name="T4" fmla="*/ 541 w 1371"/>
                    <a:gd name="T5" fmla="*/ 3447 h 3555"/>
                    <a:gd name="T6" fmla="*/ 2541 w 1371"/>
                    <a:gd name="T7" fmla="*/ 3923 h 3555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371" h="3555">
                      <a:moveTo>
                        <a:pt x="1371" y="3555"/>
                      </a:moveTo>
                      <a:lnTo>
                        <a:pt x="0" y="0"/>
                      </a:lnTo>
                      <a:lnTo>
                        <a:pt x="292" y="3124"/>
                      </a:lnTo>
                      <a:lnTo>
                        <a:pt x="1371" y="3555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55" name="object 104">
                  <a:extLst>
                    <a:ext uri="{FF2B5EF4-FFF2-40B4-BE49-F238E27FC236}">
                      <a16:creationId xmlns="" xmlns:a16="http://schemas.microsoft.com/office/drawing/2014/main" id="{7BFB8946-088D-4829-83AD-255895EDE5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75757" y="3958677"/>
                  <a:ext cx="14288" cy="7938"/>
                </a:xfrm>
                <a:custGeom>
                  <a:avLst/>
                  <a:gdLst>
                    <a:gd name="T0" fmla="*/ 13783 w 9105"/>
                    <a:gd name="T1" fmla="*/ 5073 h 4965"/>
                    <a:gd name="T2" fmla="*/ 9400 w 9105"/>
                    <a:gd name="T3" fmla="*/ 2683 h 4965"/>
                    <a:gd name="T4" fmla="*/ 5209 w 9105"/>
                    <a:gd name="T5" fmla="*/ 710 h 4965"/>
                    <a:gd name="T6" fmla="*/ 0 w 9105"/>
                    <a:gd name="T7" fmla="*/ 0 h 4965"/>
                    <a:gd name="T8" fmla="*/ 2172 w 9105"/>
                    <a:gd name="T9" fmla="*/ 3054 h 4965"/>
                    <a:gd name="T10" fmla="*/ 10689 w 9105"/>
                    <a:gd name="T11" fmla="*/ 6318 h 4965"/>
                    <a:gd name="T12" fmla="*/ 13783 w 9105"/>
                    <a:gd name="T13" fmla="*/ 5073 h 496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9105" h="4965">
                      <a:moveTo>
                        <a:pt x="9105" y="3987"/>
                      </a:moveTo>
                      <a:lnTo>
                        <a:pt x="6210" y="2108"/>
                      </a:lnTo>
                      <a:lnTo>
                        <a:pt x="3441" y="558"/>
                      </a:lnTo>
                      <a:lnTo>
                        <a:pt x="0" y="0"/>
                      </a:lnTo>
                      <a:lnTo>
                        <a:pt x="1435" y="2400"/>
                      </a:lnTo>
                      <a:lnTo>
                        <a:pt x="7061" y="4965"/>
                      </a:lnTo>
                      <a:lnTo>
                        <a:pt x="9105" y="3987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56" name="object 105">
                  <a:extLst>
                    <a:ext uri="{FF2B5EF4-FFF2-40B4-BE49-F238E27FC236}">
                      <a16:creationId xmlns="" xmlns:a16="http://schemas.microsoft.com/office/drawing/2014/main" id="{A7304E66-715D-40D6-B565-7E8CEA570F0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83695" y="3949152"/>
                  <a:ext cx="12700" cy="6350"/>
                </a:xfrm>
                <a:custGeom>
                  <a:avLst/>
                  <a:gdLst>
                    <a:gd name="T0" fmla="*/ 13002 w 9283"/>
                    <a:gd name="T1" fmla="*/ 7650 h 4102"/>
                    <a:gd name="T2" fmla="*/ 13518 w 9283"/>
                    <a:gd name="T3" fmla="*/ 5115 h 4102"/>
                    <a:gd name="T4" fmla="*/ 9320 w 9283"/>
                    <a:gd name="T5" fmla="*/ 2178 h 4102"/>
                    <a:gd name="T6" fmla="*/ 4919 w 9283"/>
                    <a:gd name="T7" fmla="*/ 0 h 4102"/>
                    <a:gd name="T8" fmla="*/ 0 w 9283"/>
                    <a:gd name="T9" fmla="*/ 0 h 4102"/>
                    <a:gd name="T10" fmla="*/ 3995 w 9283"/>
                    <a:gd name="T11" fmla="*/ 3623 h 4102"/>
                    <a:gd name="T12" fmla="*/ 8359 w 9283"/>
                    <a:gd name="T13" fmla="*/ 6063 h 4102"/>
                    <a:gd name="T14" fmla="*/ 13002 w 9283"/>
                    <a:gd name="T15" fmla="*/ 7650 h 410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9283" h="4102">
                      <a:moveTo>
                        <a:pt x="8928" y="4102"/>
                      </a:moveTo>
                      <a:lnTo>
                        <a:pt x="9283" y="2743"/>
                      </a:lnTo>
                      <a:lnTo>
                        <a:pt x="6400" y="1168"/>
                      </a:lnTo>
                      <a:lnTo>
                        <a:pt x="3378" y="0"/>
                      </a:lnTo>
                      <a:lnTo>
                        <a:pt x="0" y="0"/>
                      </a:lnTo>
                      <a:lnTo>
                        <a:pt x="2743" y="1943"/>
                      </a:lnTo>
                      <a:lnTo>
                        <a:pt x="5740" y="3251"/>
                      </a:lnTo>
                      <a:lnTo>
                        <a:pt x="8928" y="4102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57" name="object 106">
                  <a:extLst>
                    <a:ext uri="{FF2B5EF4-FFF2-40B4-BE49-F238E27FC236}">
                      <a16:creationId xmlns="" xmlns:a16="http://schemas.microsoft.com/office/drawing/2014/main" id="{982D6468-4F15-4572-BEEB-0C1A06848F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01132" y="4023770"/>
                  <a:ext cx="7938" cy="7937"/>
                </a:xfrm>
                <a:custGeom>
                  <a:avLst/>
                  <a:gdLst>
                    <a:gd name="T0" fmla="*/ 8697 w 6413"/>
                    <a:gd name="T1" fmla="*/ 9256 h 5511"/>
                    <a:gd name="T2" fmla="*/ 8163 w 6413"/>
                    <a:gd name="T3" fmla="*/ 3427 h 5511"/>
                    <a:gd name="T4" fmla="*/ 3840 w 6413"/>
                    <a:gd name="T5" fmla="*/ 0 h 5511"/>
                    <a:gd name="T6" fmla="*/ 0 w 6413"/>
                    <a:gd name="T7" fmla="*/ 1889 h 5511"/>
                    <a:gd name="T8" fmla="*/ 4202 w 6413"/>
                    <a:gd name="T9" fmla="*/ 10120 h 5511"/>
                    <a:gd name="T10" fmla="*/ 8697 w 6413"/>
                    <a:gd name="T11" fmla="*/ 9256 h 551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6413" h="5511">
                      <a:moveTo>
                        <a:pt x="6413" y="5041"/>
                      </a:moveTo>
                      <a:lnTo>
                        <a:pt x="6019" y="1866"/>
                      </a:lnTo>
                      <a:lnTo>
                        <a:pt x="2832" y="0"/>
                      </a:lnTo>
                      <a:lnTo>
                        <a:pt x="0" y="1028"/>
                      </a:lnTo>
                      <a:lnTo>
                        <a:pt x="3098" y="5511"/>
                      </a:lnTo>
                      <a:lnTo>
                        <a:pt x="6413" y="5041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58" name="object 107">
                  <a:extLst>
                    <a:ext uri="{FF2B5EF4-FFF2-40B4-BE49-F238E27FC236}">
                      <a16:creationId xmlns="" xmlns:a16="http://schemas.microsoft.com/office/drawing/2014/main" id="{B11D1E08-37BE-4C03-886F-00BBE796FD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15420" y="4033290"/>
                  <a:ext cx="4762" cy="11112"/>
                </a:xfrm>
                <a:custGeom>
                  <a:avLst/>
                  <a:gdLst>
                    <a:gd name="T0" fmla="*/ 1527 w 4000"/>
                    <a:gd name="T1" fmla="*/ 10572 h 8242"/>
                    <a:gd name="T2" fmla="*/ 3486 w 4000"/>
                    <a:gd name="T3" fmla="*/ 7265 h 8242"/>
                    <a:gd name="T4" fmla="*/ 3243 w 4000"/>
                    <a:gd name="T5" fmla="*/ 3747 h 8242"/>
                    <a:gd name="T6" fmla="*/ 2490 w 4000"/>
                    <a:gd name="T7" fmla="*/ 0 h 8242"/>
                    <a:gd name="T8" fmla="*/ 332 w 4000"/>
                    <a:gd name="T9" fmla="*/ 3484 h 8242"/>
                    <a:gd name="T10" fmla="*/ 0 w 4000"/>
                    <a:gd name="T11" fmla="*/ 6954 h 8242"/>
                    <a:gd name="T12" fmla="*/ 1527 w 4000"/>
                    <a:gd name="T13" fmla="*/ 10572 h 824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4000" h="8242">
                      <a:moveTo>
                        <a:pt x="1752" y="8242"/>
                      </a:moveTo>
                      <a:lnTo>
                        <a:pt x="4000" y="5664"/>
                      </a:lnTo>
                      <a:lnTo>
                        <a:pt x="3721" y="2921"/>
                      </a:lnTo>
                      <a:lnTo>
                        <a:pt x="2857" y="0"/>
                      </a:lnTo>
                      <a:lnTo>
                        <a:pt x="380" y="2717"/>
                      </a:lnTo>
                      <a:lnTo>
                        <a:pt x="0" y="5422"/>
                      </a:lnTo>
                      <a:lnTo>
                        <a:pt x="1752" y="8242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59" name="object 108">
                  <a:extLst>
                    <a:ext uri="{FF2B5EF4-FFF2-40B4-BE49-F238E27FC236}">
                      <a16:creationId xmlns="" xmlns:a16="http://schemas.microsoft.com/office/drawing/2014/main" id="{6AB0F40C-0F7F-4E82-A7E1-75B2B548FD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12245" y="4026941"/>
                  <a:ext cx="6350" cy="11112"/>
                </a:xfrm>
                <a:custGeom>
                  <a:avLst/>
                  <a:gdLst>
                    <a:gd name="T0" fmla="*/ 2630 w 4063"/>
                    <a:gd name="T1" fmla="*/ 11069 h 7874"/>
                    <a:gd name="T2" fmla="*/ 7070 w 4063"/>
                    <a:gd name="T3" fmla="*/ 8997 h 7874"/>
                    <a:gd name="T4" fmla="*/ 7720 w 4063"/>
                    <a:gd name="T5" fmla="*/ 3838 h 7874"/>
                    <a:gd name="T6" fmla="*/ 5911 w 4063"/>
                    <a:gd name="T7" fmla="*/ 0 h 7874"/>
                    <a:gd name="T8" fmla="*/ 1038 w 4063"/>
                    <a:gd name="T9" fmla="*/ 3375 h 7874"/>
                    <a:gd name="T10" fmla="*/ 0 w 4063"/>
                    <a:gd name="T11" fmla="*/ 6784 h 7874"/>
                    <a:gd name="T12" fmla="*/ 2630 w 4063"/>
                    <a:gd name="T13" fmla="*/ 11069 h 787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4063" h="7874">
                      <a:moveTo>
                        <a:pt x="1384" y="7874"/>
                      </a:moveTo>
                      <a:lnTo>
                        <a:pt x="3721" y="6400"/>
                      </a:lnTo>
                      <a:lnTo>
                        <a:pt x="4063" y="2730"/>
                      </a:lnTo>
                      <a:lnTo>
                        <a:pt x="3111" y="0"/>
                      </a:lnTo>
                      <a:lnTo>
                        <a:pt x="546" y="2400"/>
                      </a:lnTo>
                      <a:lnTo>
                        <a:pt x="0" y="4826"/>
                      </a:lnTo>
                      <a:lnTo>
                        <a:pt x="1384" y="7874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60" name="object 109">
                  <a:extLst>
                    <a:ext uri="{FF2B5EF4-FFF2-40B4-BE49-F238E27FC236}">
                      <a16:creationId xmlns="" xmlns:a16="http://schemas.microsoft.com/office/drawing/2014/main" id="{CFF41842-7FB4-4E4D-9314-BB3643281B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09070" y="4019002"/>
                  <a:ext cx="4762" cy="7938"/>
                </a:xfrm>
                <a:custGeom>
                  <a:avLst/>
                  <a:gdLst>
                    <a:gd name="T0" fmla="*/ 2755 w 4165"/>
                    <a:gd name="T1" fmla="*/ 0 h 5651"/>
                    <a:gd name="T2" fmla="*/ 550 w 4165"/>
                    <a:gd name="T3" fmla="*/ 3970 h 5651"/>
                    <a:gd name="T4" fmla="*/ 0 w 4165"/>
                    <a:gd name="T5" fmla="*/ 9803 h 5651"/>
                    <a:gd name="T6" fmla="*/ 3348 w 4165"/>
                    <a:gd name="T7" fmla="*/ 9869 h 5651"/>
                    <a:gd name="T8" fmla="*/ 3287 w 4165"/>
                    <a:gd name="T9" fmla="*/ 5056 h 5651"/>
                    <a:gd name="T10" fmla="*/ 2755 w 4165"/>
                    <a:gd name="T11" fmla="*/ 0 h 565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4165" h="5651">
                      <a:moveTo>
                        <a:pt x="3428" y="0"/>
                      </a:moveTo>
                      <a:lnTo>
                        <a:pt x="685" y="2273"/>
                      </a:lnTo>
                      <a:lnTo>
                        <a:pt x="0" y="5613"/>
                      </a:lnTo>
                      <a:lnTo>
                        <a:pt x="4165" y="5651"/>
                      </a:lnTo>
                      <a:lnTo>
                        <a:pt x="4089" y="2895"/>
                      </a:lnTo>
                      <a:lnTo>
                        <a:pt x="3428" y="0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61" name="object 110">
                  <a:extLst>
                    <a:ext uri="{FF2B5EF4-FFF2-40B4-BE49-F238E27FC236}">
                      <a16:creationId xmlns="" xmlns:a16="http://schemas.microsoft.com/office/drawing/2014/main" id="{D9E06925-EB79-4C6C-A9E5-E70F07C05D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02720" y="4014240"/>
                  <a:ext cx="6350" cy="11112"/>
                </a:xfrm>
                <a:custGeom>
                  <a:avLst/>
                  <a:gdLst>
                    <a:gd name="T0" fmla="*/ 4814 w 4457"/>
                    <a:gd name="T1" fmla="*/ 10981 h 7937"/>
                    <a:gd name="T2" fmla="*/ 7038 w 4457"/>
                    <a:gd name="T3" fmla="*/ 8487 h 7937"/>
                    <a:gd name="T4" fmla="*/ 6095 w 4457"/>
                    <a:gd name="T5" fmla="*/ 4796 h 7937"/>
                    <a:gd name="T6" fmla="*/ 2025 w 4457"/>
                    <a:gd name="T7" fmla="*/ 0 h 7937"/>
                    <a:gd name="T8" fmla="*/ 0 w 4457"/>
                    <a:gd name="T9" fmla="*/ 4585 h 7937"/>
                    <a:gd name="T10" fmla="*/ 941 w 4457"/>
                    <a:gd name="T11" fmla="*/ 8311 h 7937"/>
                    <a:gd name="T12" fmla="*/ 4814 w 4457"/>
                    <a:gd name="T13" fmla="*/ 10981 h 793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4457" h="7937">
                      <a:moveTo>
                        <a:pt x="3048" y="7937"/>
                      </a:moveTo>
                      <a:lnTo>
                        <a:pt x="4457" y="6134"/>
                      </a:lnTo>
                      <a:lnTo>
                        <a:pt x="3860" y="3467"/>
                      </a:lnTo>
                      <a:lnTo>
                        <a:pt x="1282" y="0"/>
                      </a:lnTo>
                      <a:lnTo>
                        <a:pt x="0" y="3314"/>
                      </a:lnTo>
                      <a:lnTo>
                        <a:pt x="596" y="6007"/>
                      </a:lnTo>
                      <a:lnTo>
                        <a:pt x="3048" y="7937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62" name="object 111">
                  <a:extLst>
                    <a:ext uri="{FF2B5EF4-FFF2-40B4-BE49-F238E27FC236}">
                      <a16:creationId xmlns="" xmlns:a16="http://schemas.microsoft.com/office/drawing/2014/main" id="{F650E68D-F39A-4F94-896B-6A4FDBB7B1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20183" y="4041227"/>
                  <a:ext cx="4763" cy="7938"/>
                </a:xfrm>
                <a:custGeom>
                  <a:avLst/>
                  <a:gdLst>
                    <a:gd name="T0" fmla="*/ 2420 w 3873"/>
                    <a:gd name="T1" fmla="*/ 0 h 6426"/>
                    <a:gd name="T2" fmla="*/ 225 w 3873"/>
                    <a:gd name="T3" fmla="*/ 3585 h 6426"/>
                    <a:gd name="T4" fmla="*/ 0 w 3873"/>
                    <a:gd name="T5" fmla="*/ 7752 h 6426"/>
                    <a:gd name="T6" fmla="*/ 3435 w 3873"/>
                    <a:gd name="T7" fmla="*/ 8679 h 6426"/>
                    <a:gd name="T8" fmla="*/ 3600 w 3873"/>
                    <a:gd name="T9" fmla="*/ 5643 h 6426"/>
                    <a:gd name="T10" fmla="*/ 2420 w 3873"/>
                    <a:gd name="T11" fmla="*/ 0 h 642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873" h="6426">
                      <a:moveTo>
                        <a:pt x="2603" y="0"/>
                      </a:moveTo>
                      <a:lnTo>
                        <a:pt x="241" y="2654"/>
                      </a:lnTo>
                      <a:lnTo>
                        <a:pt x="0" y="5740"/>
                      </a:lnTo>
                      <a:lnTo>
                        <a:pt x="3695" y="6426"/>
                      </a:lnTo>
                      <a:lnTo>
                        <a:pt x="3873" y="4178"/>
                      </a:lnTo>
                      <a:lnTo>
                        <a:pt x="2603" y="0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63" name="object 112">
                  <a:extLst>
                    <a:ext uri="{FF2B5EF4-FFF2-40B4-BE49-F238E27FC236}">
                      <a16:creationId xmlns="" xmlns:a16="http://schemas.microsoft.com/office/drawing/2014/main" id="{5E174496-5252-4EBD-B59B-2B55A37E623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90020" y="4172990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64" name="object 113">
                  <a:extLst>
                    <a:ext uri="{FF2B5EF4-FFF2-40B4-BE49-F238E27FC236}">
                      <a16:creationId xmlns="" xmlns:a16="http://schemas.microsoft.com/office/drawing/2014/main" id="{69DA587C-3ECA-4161-84A4-E42759A1668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55095" y="4158702"/>
                  <a:ext cx="14287" cy="14288"/>
                </a:xfrm>
                <a:custGeom>
                  <a:avLst/>
                  <a:gdLst>
                    <a:gd name="T0" fmla="*/ 10481 w 10223"/>
                    <a:gd name="T1" fmla="*/ 0 h 10325"/>
                    <a:gd name="T2" fmla="*/ 8612 w 10223"/>
                    <a:gd name="T3" fmla="*/ 1194 h 10325"/>
                    <a:gd name="T4" fmla="*/ 8717 w 10223"/>
                    <a:gd name="T5" fmla="*/ 3304 h 10325"/>
                    <a:gd name="T6" fmla="*/ 14154 w 10223"/>
                    <a:gd name="T7" fmla="*/ 2765 h 10325"/>
                    <a:gd name="T8" fmla="*/ 16707 w 10223"/>
                    <a:gd name="T9" fmla="*/ 3168 h 10325"/>
                    <a:gd name="T10" fmla="*/ 10481 w 10223"/>
                    <a:gd name="T11" fmla="*/ 0 h 10325"/>
                    <a:gd name="T12" fmla="*/ 4295 w 10223"/>
                    <a:gd name="T13" fmla="*/ 8192 h 10325"/>
                    <a:gd name="T14" fmla="*/ 5292 w 10223"/>
                    <a:gd name="T15" fmla="*/ 10329 h 10325"/>
                    <a:gd name="T16" fmla="*/ 9795 w 10223"/>
                    <a:gd name="T17" fmla="*/ 12154 h 10325"/>
                    <a:gd name="T18" fmla="*/ 15565 w 10223"/>
                    <a:gd name="T19" fmla="*/ 10225 h 10325"/>
                    <a:gd name="T20" fmla="*/ 12181 w 10223"/>
                    <a:gd name="T21" fmla="*/ 6577 h 10325"/>
                    <a:gd name="T22" fmla="*/ 11414 w 10223"/>
                    <a:gd name="T23" fmla="*/ 11122 h 10325"/>
                    <a:gd name="T24" fmla="*/ 6245 w 10223"/>
                    <a:gd name="T25" fmla="*/ 9852 h 10325"/>
                    <a:gd name="T26" fmla="*/ 4295 w 10223"/>
                    <a:gd name="T27" fmla="*/ 8192 h 10325"/>
                    <a:gd name="T28" fmla="*/ 0 w 10223"/>
                    <a:gd name="T29" fmla="*/ 7983 h 10325"/>
                    <a:gd name="T30" fmla="*/ 5292 w 10223"/>
                    <a:gd name="T31" fmla="*/ 10329 h 10325"/>
                    <a:gd name="T32" fmla="*/ 4295 w 10223"/>
                    <a:gd name="T33" fmla="*/ 8192 h 10325"/>
                    <a:gd name="T34" fmla="*/ 7472 w 10223"/>
                    <a:gd name="T35" fmla="*/ 5067 h 10325"/>
                    <a:gd name="T36" fmla="*/ 12181 w 10223"/>
                    <a:gd name="T37" fmla="*/ 6577 h 10325"/>
                    <a:gd name="T38" fmla="*/ 15565 w 10223"/>
                    <a:gd name="T39" fmla="*/ 10225 h 10325"/>
                    <a:gd name="T40" fmla="*/ 15710 w 10223"/>
                    <a:gd name="T41" fmla="*/ 6891 h 10325"/>
                    <a:gd name="T42" fmla="*/ 16707 w 10223"/>
                    <a:gd name="T43" fmla="*/ 3168 h 10325"/>
                    <a:gd name="T44" fmla="*/ 14154 w 10223"/>
                    <a:gd name="T45" fmla="*/ 2765 h 10325"/>
                    <a:gd name="T46" fmla="*/ 13406 w 10223"/>
                    <a:gd name="T47" fmla="*/ 6039 h 10325"/>
                    <a:gd name="T48" fmla="*/ 8030 w 10223"/>
                    <a:gd name="T49" fmla="*/ 4276 h 10325"/>
                    <a:gd name="T50" fmla="*/ 8717 w 10223"/>
                    <a:gd name="T51" fmla="*/ 3304 h 10325"/>
                    <a:gd name="T52" fmla="*/ 8612 w 10223"/>
                    <a:gd name="T53" fmla="*/ 1194 h 10325"/>
                    <a:gd name="T54" fmla="*/ 3590 w 10223"/>
                    <a:gd name="T55" fmla="*/ 7340 h 10325"/>
                    <a:gd name="T56" fmla="*/ 0 w 10223"/>
                    <a:gd name="T57" fmla="*/ 7983 h 10325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10223" h="10325">
                      <a:moveTo>
                        <a:pt x="6413" y="0"/>
                      </a:moveTo>
                      <a:lnTo>
                        <a:pt x="5270" y="1015"/>
                      </a:lnTo>
                      <a:lnTo>
                        <a:pt x="5334" y="2806"/>
                      </a:lnTo>
                      <a:lnTo>
                        <a:pt x="8661" y="2349"/>
                      </a:lnTo>
                      <a:lnTo>
                        <a:pt x="10223" y="2692"/>
                      </a:lnTo>
                      <a:lnTo>
                        <a:pt x="6413" y="0"/>
                      </a:lnTo>
                      <a:close/>
                    </a:path>
                    <a:path w="10223" h="10325">
                      <a:moveTo>
                        <a:pt x="2628" y="6959"/>
                      </a:moveTo>
                      <a:lnTo>
                        <a:pt x="3238" y="8775"/>
                      </a:lnTo>
                      <a:lnTo>
                        <a:pt x="5994" y="10325"/>
                      </a:lnTo>
                      <a:lnTo>
                        <a:pt x="9525" y="8686"/>
                      </a:lnTo>
                      <a:lnTo>
                        <a:pt x="7454" y="5587"/>
                      </a:lnTo>
                      <a:lnTo>
                        <a:pt x="6985" y="9448"/>
                      </a:lnTo>
                      <a:lnTo>
                        <a:pt x="3822" y="8369"/>
                      </a:lnTo>
                      <a:lnTo>
                        <a:pt x="2628" y="6959"/>
                      </a:lnTo>
                      <a:close/>
                    </a:path>
                    <a:path w="10223" h="10325">
                      <a:moveTo>
                        <a:pt x="0" y="6781"/>
                      </a:moveTo>
                      <a:lnTo>
                        <a:pt x="3238" y="8775"/>
                      </a:lnTo>
                      <a:lnTo>
                        <a:pt x="2628" y="6959"/>
                      </a:lnTo>
                      <a:lnTo>
                        <a:pt x="4572" y="4305"/>
                      </a:lnTo>
                      <a:lnTo>
                        <a:pt x="7454" y="5587"/>
                      </a:lnTo>
                      <a:lnTo>
                        <a:pt x="9525" y="8686"/>
                      </a:lnTo>
                      <a:lnTo>
                        <a:pt x="9613" y="5854"/>
                      </a:lnTo>
                      <a:lnTo>
                        <a:pt x="10223" y="2692"/>
                      </a:lnTo>
                      <a:lnTo>
                        <a:pt x="8661" y="2349"/>
                      </a:lnTo>
                      <a:lnTo>
                        <a:pt x="8204" y="5130"/>
                      </a:lnTo>
                      <a:lnTo>
                        <a:pt x="4914" y="3632"/>
                      </a:lnTo>
                      <a:lnTo>
                        <a:pt x="5334" y="2806"/>
                      </a:lnTo>
                      <a:lnTo>
                        <a:pt x="5270" y="1015"/>
                      </a:lnTo>
                      <a:lnTo>
                        <a:pt x="2197" y="6235"/>
                      </a:lnTo>
                      <a:lnTo>
                        <a:pt x="0" y="6781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65" name="object 114">
                  <a:extLst>
                    <a:ext uri="{FF2B5EF4-FFF2-40B4-BE49-F238E27FC236}">
                      <a16:creationId xmlns="" xmlns:a16="http://schemas.microsoft.com/office/drawing/2014/main" id="{37D33E14-C5D0-420C-9D3F-8C2EB985CF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66212" y="3888827"/>
                  <a:ext cx="9525" cy="6350"/>
                </a:xfrm>
                <a:custGeom>
                  <a:avLst/>
                  <a:gdLst>
                    <a:gd name="T0" fmla="*/ 0 w 7950"/>
                    <a:gd name="T1" fmla="*/ 0 h 4368"/>
                    <a:gd name="T2" fmla="*/ 2714 w 7950"/>
                    <a:gd name="T3" fmla="*/ 4467 h 4368"/>
                    <a:gd name="T4" fmla="*/ 6426 w 7950"/>
                    <a:gd name="T5" fmla="*/ 6430 h 4368"/>
                    <a:gd name="T6" fmla="*/ 10577 w 7950"/>
                    <a:gd name="T7" fmla="*/ 7181 h 4368"/>
                    <a:gd name="T8" fmla="*/ 10963 w 7950"/>
                    <a:gd name="T9" fmla="*/ 6180 h 4368"/>
                    <a:gd name="T10" fmla="*/ 7302 w 7950"/>
                    <a:gd name="T11" fmla="*/ 4112 h 4368"/>
                    <a:gd name="T12" fmla="*/ 3642 w 7950"/>
                    <a:gd name="T13" fmla="*/ 2066 h 4368"/>
                    <a:gd name="T14" fmla="*/ 0 w 7950"/>
                    <a:gd name="T15" fmla="*/ 0 h 436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950" h="4368">
                      <a:moveTo>
                        <a:pt x="0" y="0"/>
                      </a:moveTo>
                      <a:lnTo>
                        <a:pt x="1968" y="2717"/>
                      </a:lnTo>
                      <a:lnTo>
                        <a:pt x="4660" y="3911"/>
                      </a:lnTo>
                      <a:lnTo>
                        <a:pt x="7670" y="4368"/>
                      </a:lnTo>
                      <a:lnTo>
                        <a:pt x="7950" y="3759"/>
                      </a:lnTo>
                      <a:lnTo>
                        <a:pt x="5295" y="2501"/>
                      </a:lnTo>
                      <a:lnTo>
                        <a:pt x="2641" y="125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66" name="object 115">
                  <a:extLst>
                    <a:ext uri="{FF2B5EF4-FFF2-40B4-BE49-F238E27FC236}">
                      <a16:creationId xmlns="" xmlns:a16="http://schemas.microsoft.com/office/drawing/2014/main" id="{3CFE3DC8-1F3D-48A0-A218-B1102B14762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69387" y="4163465"/>
                  <a:ext cx="17463" cy="17462"/>
                </a:xfrm>
                <a:custGeom>
                  <a:avLst/>
                  <a:gdLst>
                    <a:gd name="T0" fmla="*/ 6216 w 13055"/>
                    <a:gd name="T1" fmla="*/ 10005 h 12331"/>
                    <a:gd name="T2" fmla="*/ 6799 w 13055"/>
                    <a:gd name="T3" fmla="*/ 15875 h 12331"/>
                    <a:gd name="T4" fmla="*/ 9724 w 13055"/>
                    <a:gd name="T5" fmla="*/ 12017 h 12331"/>
                    <a:gd name="T6" fmla="*/ 10854 w 13055"/>
                    <a:gd name="T7" fmla="*/ 7304 h 12331"/>
                    <a:gd name="T8" fmla="*/ 14761 w 13055"/>
                    <a:gd name="T9" fmla="*/ 10770 h 12331"/>
                    <a:gd name="T10" fmla="*/ 11769 w 13055"/>
                    <a:gd name="T11" fmla="*/ 18092 h 12331"/>
                    <a:gd name="T12" fmla="*/ 15043 w 13055"/>
                    <a:gd name="T13" fmla="*/ 13750 h 12331"/>
                    <a:gd name="T14" fmla="*/ 17088 w 13055"/>
                    <a:gd name="T15" fmla="*/ 9670 h 12331"/>
                    <a:gd name="T16" fmla="*/ 14014 w 13055"/>
                    <a:gd name="T17" fmla="*/ 7061 h 12331"/>
                    <a:gd name="T18" fmla="*/ 9159 w 13055"/>
                    <a:gd name="T19" fmla="*/ 4172 h 12331"/>
                    <a:gd name="T20" fmla="*/ 8128 w 13055"/>
                    <a:gd name="T21" fmla="*/ 10005 h 12331"/>
                    <a:gd name="T22" fmla="*/ 2742 w 13055"/>
                    <a:gd name="T23" fmla="*/ 6764 h 12331"/>
                    <a:gd name="T24" fmla="*/ 6317 w 13055"/>
                    <a:gd name="T25" fmla="*/ 2385 h 12331"/>
                    <a:gd name="T26" fmla="*/ 2127 w 13055"/>
                    <a:gd name="T27" fmla="*/ 0 h 12331"/>
                    <a:gd name="T28" fmla="*/ 3506 w 13055"/>
                    <a:gd name="T29" fmla="*/ 2999 h 12331"/>
                    <a:gd name="T30" fmla="*/ 0 w 13055"/>
                    <a:gd name="T31" fmla="*/ 10864 h 12331"/>
                    <a:gd name="T32" fmla="*/ 1463 w 13055"/>
                    <a:gd name="T33" fmla="*/ 14663 h 12331"/>
                    <a:gd name="T34" fmla="*/ 631 w 13055"/>
                    <a:gd name="T35" fmla="*/ 11868 h 12331"/>
                    <a:gd name="T36" fmla="*/ 2842 w 13055"/>
                    <a:gd name="T37" fmla="*/ 7919 h 12331"/>
                    <a:gd name="T38" fmla="*/ 6216 w 13055"/>
                    <a:gd name="T39" fmla="*/ 10005 h 12331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0" t="0" r="r" b="b"/>
                  <a:pathLst>
                    <a:path w="13055" h="12331">
                      <a:moveTo>
                        <a:pt x="4749" y="6819"/>
                      </a:moveTo>
                      <a:lnTo>
                        <a:pt x="5194" y="10820"/>
                      </a:lnTo>
                      <a:lnTo>
                        <a:pt x="7429" y="8191"/>
                      </a:lnTo>
                      <a:lnTo>
                        <a:pt x="8293" y="4978"/>
                      </a:lnTo>
                      <a:lnTo>
                        <a:pt x="11277" y="7340"/>
                      </a:lnTo>
                      <a:lnTo>
                        <a:pt x="8991" y="12331"/>
                      </a:lnTo>
                      <a:lnTo>
                        <a:pt x="11493" y="9372"/>
                      </a:lnTo>
                      <a:lnTo>
                        <a:pt x="13055" y="6591"/>
                      </a:lnTo>
                      <a:lnTo>
                        <a:pt x="10706" y="4813"/>
                      </a:lnTo>
                      <a:lnTo>
                        <a:pt x="6997" y="2844"/>
                      </a:lnTo>
                      <a:lnTo>
                        <a:pt x="6210" y="6819"/>
                      </a:lnTo>
                      <a:lnTo>
                        <a:pt x="2095" y="4610"/>
                      </a:lnTo>
                      <a:lnTo>
                        <a:pt x="4826" y="1625"/>
                      </a:lnTo>
                      <a:lnTo>
                        <a:pt x="1625" y="0"/>
                      </a:lnTo>
                      <a:lnTo>
                        <a:pt x="2679" y="2044"/>
                      </a:lnTo>
                      <a:lnTo>
                        <a:pt x="0" y="7404"/>
                      </a:lnTo>
                      <a:lnTo>
                        <a:pt x="1117" y="9994"/>
                      </a:lnTo>
                      <a:lnTo>
                        <a:pt x="482" y="8089"/>
                      </a:lnTo>
                      <a:lnTo>
                        <a:pt x="2171" y="5397"/>
                      </a:lnTo>
                      <a:lnTo>
                        <a:pt x="4749" y="6819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67" name="object 116">
                  <a:extLst>
                    <a:ext uri="{FF2B5EF4-FFF2-40B4-BE49-F238E27FC236}">
                      <a16:creationId xmlns="" xmlns:a16="http://schemas.microsoft.com/office/drawing/2014/main" id="{E6E85FA3-C84A-46E1-9374-0862DC77B4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32870" y="3923752"/>
                  <a:ext cx="12700" cy="3175"/>
                </a:xfrm>
                <a:custGeom>
                  <a:avLst/>
                  <a:gdLst>
                    <a:gd name="T0" fmla="*/ 0 w 9398"/>
                    <a:gd name="T1" fmla="*/ 2177 h 1600"/>
                    <a:gd name="T2" fmla="*/ 13353 w 9398"/>
                    <a:gd name="T3" fmla="*/ 2177 h 1600"/>
                    <a:gd name="T4" fmla="*/ 6928 w 9398"/>
                    <a:gd name="T5" fmla="*/ 189 h 1600"/>
                    <a:gd name="T6" fmla="*/ 2183 w 9398"/>
                    <a:gd name="T7" fmla="*/ 0 h 1600"/>
                    <a:gd name="T8" fmla="*/ 0 w 9398"/>
                    <a:gd name="T9" fmla="*/ 2177 h 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9398" h="1600">
                      <a:moveTo>
                        <a:pt x="0" y="1600"/>
                      </a:moveTo>
                      <a:lnTo>
                        <a:pt x="9398" y="1600"/>
                      </a:lnTo>
                      <a:lnTo>
                        <a:pt x="4876" y="139"/>
                      </a:lnTo>
                      <a:lnTo>
                        <a:pt x="1536" y="0"/>
                      </a:lnTo>
                      <a:lnTo>
                        <a:pt x="0" y="1600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68" name="object 117">
                  <a:extLst>
                    <a:ext uri="{FF2B5EF4-FFF2-40B4-BE49-F238E27FC236}">
                      <a16:creationId xmlns="" xmlns:a16="http://schemas.microsoft.com/office/drawing/2014/main" id="{AC956291-4264-4456-9467-57D9643EBB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86845" y="4172990"/>
                  <a:ext cx="36512" cy="23812"/>
                </a:xfrm>
                <a:custGeom>
                  <a:avLst/>
                  <a:gdLst>
                    <a:gd name="T0" fmla="*/ 11680 w 26060"/>
                    <a:gd name="T1" fmla="*/ 14879 h 16865"/>
                    <a:gd name="T2" fmla="*/ 11971 w 26060"/>
                    <a:gd name="T3" fmla="*/ 13965 h 16865"/>
                    <a:gd name="T4" fmla="*/ 11413 w 26060"/>
                    <a:gd name="T5" fmla="*/ 15028 h 16865"/>
                    <a:gd name="T6" fmla="*/ 11745 w 26060"/>
                    <a:gd name="T7" fmla="*/ 15839 h 16865"/>
                    <a:gd name="T8" fmla="*/ 11680 w 26060"/>
                    <a:gd name="T9" fmla="*/ 14879 h 16865"/>
                    <a:gd name="T10" fmla="*/ 1434 w 26060"/>
                    <a:gd name="T11" fmla="*/ 5631 h 16865"/>
                    <a:gd name="T12" fmla="*/ 0 w 26060"/>
                    <a:gd name="T13" fmla="*/ 9736 h 16865"/>
                    <a:gd name="T14" fmla="*/ 100 w 26060"/>
                    <a:gd name="T15" fmla="*/ 13503 h 16865"/>
                    <a:gd name="T16" fmla="*/ 399 w 26060"/>
                    <a:gd name="T17" fmla="*/ 11903 h 16865"/>
                    <a:gd name="T18" fmla="*/ 1851 w 26060"/>
                    <a:gd name="T19" fmla="*/ 5951 h 16865"/>
                    <a:gd name="T20" fmla="*/ 4904 w 26060"/>
                    <a:gd name="T21" fmla="*/ 10885 h 16865"/>
                    <a:gd name="T22" fmla="*/ 5639 w 26060"/>
                    <a:gd name="T23" fmla="*/ 15312 h 16865"/>
                    <a:gd name="T24" fmla="*/ 9545 w 26060"/>
                    <a:gd name="T25" fmla="*/ 10339 h 16865"/>
                    <a:gd name="T26" fmla="*/ 10577 w 26060"/>
                    <a:gd name="T27" fmla="*/ 7493 h 16865"/>
                    <a:gd name="T28" fmla="*/ 7308 w 26060"/>
                    <a:gd name="T29" fmla="*/ 12731 h 16865"/>
                    <a:gd name="T30" fmla="*/ 6391 w 26060"/>
                    <a:gd name="T31" fmla="*/ 7194 h 16865"/>
                    <a:gd name="T32" fmla="*/ 5539 w 26060"/>
                    <a:gd name="T33" fmla="*/ 1035 h 16865"/>
                    <a:gd name="T34" fmla="*/ 1769 w 26060"/>
                    <a:gd name="T35" fmla="*/ 0 h 16865"/>
                    <a:gd name="T36" fmla="*/ 1434 w 26060"/>
                    <a:gd name="T37" fmla="*/ 5631 h 16865"/>
                    <a:gd name="T38" fmla="*/ 10730 w 26060"/>
                    <a:gd name="T39" fmla="*/ 7250 h 16865"/>
                    <a:gd name="T40" fmla="*/ 10577 w 26060"/>
                    <a:gd name="T41" fmla="*/ 7493 h 16865"/>
                    <a:gd name="T42" fmla="*/ 10730 w 26060"/>
                    <a:gd name="T43" fmla="*/ 7250 h 16865"/>
                    <a:gd name="T44" fmla="*/ 13199 w 26060"/>
                    <a:gd name="T45" fmla="*/ 19399 h 16865"/>
                    <a:gd name="T46" fmla="*/ 11745 w 26060"/>
                    <a:gd name="T47" fmla="*/ 15839 h 16865"/>
                    <a:gd name="T48" fmla="*/ 11948 w 26060"/>
                    <a:gd name="T49" fmla="*/ 18908 h 16865"/>
                    <a:gd name="T50" fmla="*/ 13199 w 26060"/>
                    <a:gd name="T51" fmla="*/ 19399 h 16865"/>
                    <a:gd name="T52" fmla="*/ 26815 w 26060"/>
                    <a:gd name="T53" fmla="*/ 16516 h 16865"/>
                    <a:gd name="T54" fmla="*/ 27050 w 26060"/>
                    <a:gd name="T55" fmla="*/ 12354 h 16865"/>
                    <a:gd name="T56" fmla="*/ 27801 w 26060"/>
                    <a:gd name="T57" fmla="*/ 12072 h 16865"/>
                    <a:gd name="T58" fmla="*/ 31472 w 26060"/>
                    <a:gd name="T59" fmla="*/ 13165 h 16865"/>
                    <a:gd name="T60" fmla="*/ 34093 w 26060"/>
                    <a:gd name="T61" fmla="*/ 16366 h 16865"/>
                    <a:gd name="T62" fmla="*/ 34242 w 26060"/>
                    <a:gd name="T63" fmla="*/ 12315 h 16865"/>
                    <a:gd name="T64" fmla="*/ 28920 w 26060"/>
                    <a:gd name="T65" fmla="*/ 10716 h 16865"/>
                    <a:gd name="T66" fmla="*/ 24262 w 26060"/>
                    <a:gd name="T67" fmla="*/ 9322 h 16865"/>
                    <a:gd name="T68" fmla="*/ 20424 w 26060"/>
                    <a:gd name="T69" fmla="*/ 7891 h 16865"/>
                    <a:gd name="T70" fmla="*/ 22143 w 26060"/>
                    <a:gd name="T71" fmla="*/ 11714 h 16865"/>
                    <a:gd name="T72" fmla="*/ 19089 w 26060"/>
                    <a:gd name="T73" fmla="*/ 17308 h 16865"/>
                    <a:gd name="T74" fmla="*/ 17705 w 26060"/>
                    <a:gd name="T75" fmla="*/ 11413 h 16865"/>
                    <a:gd name="T76" fmla="*/ 16753 w 26060"/>
                    <a:gd name="T77" fmla="*/ 6572 h 16865"/>
                    <a:gd name="T78" fmla="*/ 11564 w 26060"/>
                    <a:gd name="T79" fmla="*/ 4256 h 16865"/>
                    <a:gd name="T80" fmla="*/ 9244 w 26060"/>
                    <a:gd name="T81" fmla="*/ 3275 h 16865"/>
                    <a:gd name="T82" fmla="*/ 10697 w 26060"/>
                    <a:gd name="T83" fmla="*/ 7164 h 16865"/>
                    <a:gd name="T84" fmla="*/ 11096 w 26060"/>
                    <a:gd name="T85" fmla="*/ 6064 h 16865"/>
                    <a:gd name="T86" fmla="*/ 13048 w 26060"/>
                    <a:gd name="T87" fmla="*/ 10584 h 16865"/>
                    <a:gd name="T88" fmla="*/ 11971 w 26060"/>
                    <a:gd name="T89" fmla="*/ 13965 h 16865"/>
                    <a:gd name="T90" fmla="*/ 14902 w 26060"/>
                    <a:gd name="T91" fmla="*/ 8380 h 16865"/>
                    <a:gd name="T92" fmla="*/ 15851 w 26060"/>
                    <a:gd name="T93" fmla="*/ 12146 h 16865"/>
                    <a:gd name="T94" fmla="*/ 17371 w 26060"/>
                    <a:gd name="T95" fmla="*/ 19624 h 16865"/>
                    <a:gd name="T96" fmla="*/ 19007 w 26060"/>
                    <a:gd name="T97" fmla="*/ 22354 h 16865"/>
                    <a:gd name="T98" fmla="*/ 20157 w 26060"/>
                    <a:gd name="T99" fmla="*/ 18362 h 16865"/>
                    <a:gd name="T100" fmla="*/ 21993 w 26060"/>
                    <a:gd name="T101" fmla="*/ 12035 h 16865"/>
                    <a:gd name="T102" fmla="*/ 25698 w 26060"/>
                    <a:gd name="T103" fmla="*/ 10604 h 16865"/>
                    <a:gd name="T104" fmla="*/ 24664 w 26060"/>
                    <a:gd name="T105" fmla="*/ 15104 h 16865"/>
                    <a:gd name="T106" fmla="*/ 23680 w 26060"/>
                    <a:gd name="T107" fmla="*/ 19210 h 16865"/>
                    <a:gd name="T108" fmla="*/ 23929 w 26060"/>
                    <a:gd name="T109" fmla="*/ 23315 h 16865"/>
                    <a:gd name="T110" fmla="*/ 28668 w 26060"/>
                    <a:gd name="T111" fmla="*/ 24766 h 16865"/>
                    <a:gd name="T112" fmla="*/ 32323 w 26060"/>
                    <a:gd name="T113" fmla="*/ 25010 h 16865"/>
                    <a:gd name="T114" fmla="*/ 29819 w 26060"/>
                    <a:gd name="T115" fmla="*/ 23580 h 16865"/>
                    <a:gd name="T116" fmla="*/ 26166 w 26060"/>
                    <a:gd name="T117" fmla="*/ 23749 h 16865"/>
                    <a:gd name="T118" fmla="*/ 25915 w 26060"/>
                    <a:gd name="T119" fmla="*/ 19340 h 16865"/>
                    <a:gd name="T120" fmla="*/ 29452 w 26060"/>
                    <a:gd name="T121" fmla="*/ 20397 h 16865"/>
                    <a:gd name="T122" fmla="*/ 30536 w 26060"/>
                    <a:gd name="T123" fmla="*/ 15236 h 16865"/>
                    <a:gd name="T124" fmla="*/ 26815 w 26060"/>
                    <a:gd name="T125" fmla="*/ 16516 h 16865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0" t="0" r="r" b="b"/>
                  <a:pathLst>
                    <a:path w="26060" h="16865">
                      <a:moveTo>
                        <a:pt x="8889" y="10033"/>
                      </a:moveTo>
                      <a:lnTo>
                        <a:pt x="9111" y="9417"/>
                      </a:lnTo>
                      <a:lnTo>
                        <a:pt x="8686" y="10134"/>
                      </a:lnTo>
                      <a:lnTo>
                        <a:pt x="8938" y="10680"/>
                      </a:lnTo>
                      <a:lnTo>
                        <a:pt x="8889" y="10033"/>
                      </a:lnTo>
                      <a:close/>
                    </a:path>
                    <a:path w="26060" h="16865">
                      <a:moveTo>
                        <a:pt x="1092" y="3797"/>
                      </a:moveTo>
                      <a:lnTo>
                        <a:pt x="0" y="6565"/>
                      </a:lnTo>
                      <a:lnTo>
                        <a:pt x="76" y="9105"/>
                      </a:lnTo>
                      <a:lnTo>
                        <a:pt x="304" y="8026"/>
                      </a:lnTo>
                      <a:lnTo>
                        <a:pt x="1409" y="4013"/>
                      </a:lnTo>
                      <a:lnTo>
                        <a:pt x="3733" y="7340"/>
                      </a:lnTo>
                      <a:lnTo>
                        <a:pt x="4292" y="10325"/>
                      </a:lnTo>
                      <a:lnTo>
                        <a:pt x="7264" y="6972"/>
                      </a:lnTo>
                      <a:lnTo>
                        <a:pt x="8050" y="5053"/>
                      </a:lnTo>
                      <a:lnTo>
                        <a:pt x="5562" y="8585"/>
                      </a:lnTo>
                      <a:lnTo>
                        <a:pt x="4864" y="4851"/>
                      </a:lnTo>
                      <a:lnTo>
                        <a:pt x="4216" y="698"/>
                      </a:lnTo>
                      <a:lnTo>
                        <a:pt x="1346" y="0"/>
                      </a:lnTo>
                      <a:lnTo>
                        <a:pt x="1092" y="3797"/>
                      </a:lnTo>
                      <a:close/>
                    </a:path>
                    <a:path w="26060" h="16865">
                      <a:moveTo>
                        <a:pt x="8166" y="4889"/>
                      </a:moveTo>
                      <a:lnTo>
                        <a:pt x="8050" y="5053"/>
                      </a:lnTo>
                      <a:lnTo>
                        <a:pt x="8166" y="4889"/>
                      </a:lnTo>
                      <a:close/>
                    </a:path>
                    <a:path w="26060" h="16865">
                      <a:moveTo>
                        <a:pt x="10045" y="13081"/>
                      </a:moveTo>
                      <a:lnTo>
                        <a:pt x="8938" y="10680"/>
                      </a:lnTo>
                      <a:lnTo>
                        <a:pt x="9093" y="12750"/>
                      </a:lnTo>
                      <a:lnTo>
                        <a:pt x="10045" y="13081"/>
                      </a:lnTo>
                      <a:close/>
                    </a:path>
                    <a:path w="26060" h="16865">
                      <a:moveTo>
                        <a:pt x="20408" y="11137"/>
                      </a:moveTo>
                      <a:lnTo>
                        <a:pt x="20586" y="8331"/>
                      </a:lnTo>
                      <a:lnTo>
                        <a:pt x="21158" y="8140"/>
                      </a:lnTo>
                      <a:lnTo>
                        <a:pt x="23952" y="8877"/>
                      </a:lnTo>
                      <a:lnTo>
                        <a:pt x="25946" y="11036"/>
                      </a:lnTo>
                      <a:lnTo>
                        <a:pt x="26060" y="8305"/>
                      </a:lnTo>
                      <a:lnTo>
                        <a:pt x="22009" y="7226"/>
                      </a:lnTo>
                      <a:lnTo>
                        <a:pt x="18465" y="6286"/>
                      </a:lnTo>
                      <a:lnTo>
                        <a:pt x="15544" y="5321"/>
                      </a:lnTo>
                      <a:lnTo>
                        <a:pt x="16852" y="7899"/>
                      </a:lnTo>
                      <a:lnTo>
                        <a:pt x="14528" y="11671"/>
                      </a:lnTo>
                      <a:lnTo>
                        <a:pt x="13474" y="7696"/>
                      </a:lnTo>
                      <a:lnTo>
                        <a:pt x="12750" y="4432"/>
                      </a:lnTo>
                      <a:lnTo>
                        <a:pt x="8801" y="2870"/>
                      </a:lnTo>
                      <a:lnTo>
                        <a:pt x="7035" y="2209"/>
                      </a:lnTo>
                      <a:lnTo>
                        <a:pt x="8141" y="4831"/>
                      </a:lnTo>
                      <a:lnTo>
                        <a:pt x="8445" y="4089"/>
                      </a:lnTo>
                      <a:lnTo>
                        <a:pt x="9931" y="7137"/>
                      </a:lnTo>
                      <a:lnTo>
                        <a:pt x="9111" y="9417"/>
                      </a:lnTo>
                      <a:lnTo>
                        <a:pt x="11341" y="5651"/>
                      </a:lnTo>
                      <a:lnTo>
                        <a:pt x="12064" y="8191"/>
                      </a:lnTo>
                      <a:lnTo>
                        <a:pt x="13220" y="13233"/>
                      </a:lnTo>
                      <a:lnTo>
                        <a:pt x="14465" y="15074"/>
                      </a:lnTo>
                      <a:lnTo>
                        <a:pt x="15341" y="12382"/>
                      </a:lnTo>
                      <a:lnTo>
                        <a:pt x="16738" y="8115"/>
                      </a:lnTo>
                      <a:lnTo>
                        <a:pt x="19557" y="7150"/>
                      </a:lnTo>
                      <a:lnTo>
                        <a:pt x="18770" y="10185"/>
                      </a:lnTo>
                      <a:lnTo>
                        <a:pt x="18021" y="12954"/>
                      </a:lnTo>
                      <a:lnTo>
                        <a:pt x="18211" y="15722"/>
                      </a:lnTo>
                      <a:lnTo>
                        <a:pt x="21818" y="16700"/>
                      </a:lnTo>
                      <a:lnTo>
                        <a:pt x="24599" y="16865"/>
                      </a:lnTo>
                      <a:lnTo>
                        <a:pt x="22694" y="15900"/>
                      </a:lnTo>
                      <a:lnTo>
                        <a:pt x="19913" y="16014"/>
                      </a:lnTo>
                      <a:lnTo>
                        <a:pt x="19723" y="13042"/>
                      </a:lnTo>
                      <a:lnTo>
                        <a:pt x="22415" y="13754"/>
                      </a:lnTo>
                      <a:lnTo>
                        <a:pt x="23240" y="10274"/>
                      </a:lnTo>
                      <a:lnTo>
                        <a:pt x="20408" y="11137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69" name="object 118">
                  <a:extLst>
                    <a:ext uri="{FF2B5EF4-FFF2-40B4-BE49-F238E27FC236}">
                      <a16:creationId xmlns="" xmlns:a16="http://schemas.microsoft.com/office/drawing/2014/main" id="{396458AD-7AA3-4707-BA15-533B76E24A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63032" y="3915815"/>
                  <a:ext cx="12700" cy="4762"/>
                </a:xfrm>
                <a:custGeom>
                  <a:avLst/>
                  <a:gdLst>
                    <a:gd name="T0" fmla="*/ 0 w 9410"/>
                    <a:gd name="T1" fmla="*/ 740 h 2539"/>
                    <a:gd name="T2" fmla="*/ 2123 w 9410"/>
                    <a:gd name="T3" fmla="*/ 4311 h 2539"/>
                    <a:gd name="T4" fmla="*/ 10187 w 9410"/>
                    <a:gd name="T5" fmla="*/ 5492 h 2539"/>
                    <a:gd name="T6" fmla="*/ 13336 w 9410"/>
                    <a:gd name="T7" fmla="*/ 2692 h 2539"/>
                    <a:gd name="T8" fmla="*/ 8854 w 9410"/>
                    <a:gd name="T9" fmla="*/ 356 h 2539"/>
                    <a:gd name="T10" fmla="*/ 4590 w 9410"/>
                    <a:gd name="T11" fmla="*/ 0 h 2539"/>
                    <a:gd name="T12" fmla="*/ 0 w 9410"/>
                    <a:gd name="T13" fmla="*/ 740 h 253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9410" h="2539">
                      <a:moveTo>
                        <a:pt x="0" y="342"/>
                      </a:moveTo>
                      <a:lnTo>
                        <a:pt x="1498" y="1993"/>
                      </a:lnTo>
                      <a:lnTo>
                        <a:pt x="7188" y="2539"/>
                      </a:lnTo>
                      <a:lnTo>
                        <a:pt x="9410" y="1244"/>
                      </a:lnTo>
                      <a:lnTo>
                        <a:pt x="6248" y="165"/>
                      </a:lnTo>
                      <a:lnTo>
                        <a:pt x="3238" y="0"/>
                      </a:lnTo>
                      <a:lnTo>
                        <a:pt x="0" y="342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70" name="object 119">
                  <a:extLst>
                    <a:ext uri="{FF2B5EF4-FFF2-40B4-BE49-F238E27FC236}">
                      <a16:creationId xmlns="" xmlns:a16="http://schemas.microsoft.com/office/drawing/2014/main" id="{03C37401-77CF-4D10-B7F4-B587FE3250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09075" y="4044402"/>
                  <a:ext cx="9525" cy="7938"/>
                </a:xfrm>
                <a:custGeom>
                  <a:avLst/>
                  <a:gdLst>
                    <a:gd name="T0" fmla="*/ 8148 w 6845"/>
                    <a:gd name="T1" fmla="*/ 5746 h 4406"/>
                    <a:gd name="T2" fmla="*/ 6244 w 6845"/>
                    <a:gd name="T3" fmla="*/ 1169 h 4406"/>
                    <a:gd name="T4" fmla="*/ 3250 w 6845"/>
                    <a:gd name="T5" fmla="*/ 0 h 4406"/>
                    <a:gd name="T6" fmla="*/ 0 w 6845"/>
                    <a:gd name="T7" fmla="*/ 2606 h 4406"/>
                    <a:gd name="T8" fmla="*/ 3008 w 6845"/>
                    <a:gd name="T9" fmla="*/ 7122 h 4406"/>
                    <a:gd name="T10" fmla="*/ 8148 w 6845"/>
                    <a:gd name="T11" fmla="*/ 5746 h 440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6845" h="4406">
                      <a:moveTo>
                        <a:pt x="6845" y="3555"/>
                      </a:moveTo>
                      <a:lnTo>
                        <a:pt x="5245" y="723"/>
                      </a:lnTo>
                      <a:lnTo>
                        <a:pt x="2730" y="0"/>
                      </a:lnTo>
                      <a:lnTo>
                        <a:pt x="0" y="1612"/>
                      </a:lnTo>
                      <a:lnTo>
                        <a:pt x="2527" y="4406"/>
                      </a:lnTo>
                      <a:lnTo>
                        <a:pt x="6845" y="3555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71" name="object 120">
                  <a:extLst>
                    <a:ext uri="{FF2B5EF4-FFF2-40B4-BE49-F238E27FC236}">
                      <a16:creationId xmlns="" xmlns:a16="http://schemas.microsoft.com/office/drawing/2014/main" id="{A48C132E-FC85-4861-A889-5F1455F5AC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20183" y="4065040"/>
                  <a:ext cx="11113" cy="6350"/>
                </a:xfrm>
                <a:custGeom>
                  <a:avLst/>
                  <a:gdLst>
                    <a:gd name="T0" fmla="*/ 12544 w 6946"/>
                    <a:gd name="T1" fmla="*/ 3908 h 4330"/>
                    <a:gd name="T2" fmla="*/ 8394 w 6946"/>
                    <a:gd name="T3" fmla="*/ 64 h 4330"/>
                    <a:gd name="T4" fmla="*/ 3509 w 6946"/>
                    <a:gd name="T5" fmla="*/ 0 h 4330"/>
                    <a:gd name="T6" fmla="*/ 0 w 6946"/>
                    <a:gd name="T7" fmla="*/ 3718 h 4330"/>
                    <a:gd name="T8" fmla="*/ 4953 w 6946"/>
                    <a:gd name="T9" fmla="*/ 7180 h 4330"/>
                    <a:gd name="T10" fmla="*/ 9586 w 6946"/>
                    <a:gd name="T11" fmla="*/ 7244 h 4330"/>
                    <a:gd name="T12" fmla="*/ 12544 w 6946"/>
                    <a:gd name="T13" fmla="*/ 3908 h 433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6946" h="4330">
                      <a:moveTo>
                        <a:pt x="6946" y="2336"/>
                      </a:moveTo>
                      <a:lnTo>
                        <a:pt x="4648" y="38"/>
                      </a:lnTo>
                      <a:lnTo>
                        <a:pt x="1943" y="0"/>
                      </a:lnTo>
                      <a:lnTo>
                        <a:pt x="0" y="2222"/>
                      </a:lnTo>
                      <a:lnTo>
                        <a:pt x="2743" y="4292"/>
                      </a:lnTo>
                      <a:lnTo>
                        <a:pt x="5308" y="4330"/>
                      </a:lnTo>
                      <a:lnTo>
                        <a:pt x="6946" y="2336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72" name="object 121">
                  <a:extLst>
                    <a:ext uri="{FF2B5EF4-FFF2-40B4-BE49-F238E27FC236}">
                      <a16:creationId xmlns="" xmlns:a16="http://schemas.microsoft.com/office/drawing/2014/main" id="{89083CDC-568F-4E7B-A47F-A493D894DD1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29707" y="4055515"/>
                  <a:ext cx="6350" cy="11112"/>
                </a:xfrm>
                <a:custGeom>
                  <a:avLst/>
                  <a:gdLst>
                    <a:gd name="T0" fmla="*/ 4445 w 4038"/>
                    <a:gd name="T1" fmla="*/ 10492 h 8305"/>
                    <a:gd name="T2" fmla="*/ 7768 w 4038"/>
                    <a:gd name="T3" fmla="*/ 6771 h 8305"/>
                    <a:gd name="T4" fmla="*/ 6230 w 4038"/>
                    <a:gd name="T5" fmla="*/ 3368 h 8305"/>
                    <a:gd name="T6" fmla="*/ 3688 w 4038"/>
                    <a:gd name="T7" fmla="*/ 0 h 8305"/>
                    <a:gd name="T8" fmla="*/ 47 w 4038"/>
                    <a:gd name="T9" fmla="*/ 3449 h 8305"/>
                    <a:gd name="T10" fmla="*/ 0 w 4038"/>
                    <a:gd name="T11" fmla="*/ 8423 h 8305"/>
                    <a:gd name="T12" fmla="*/ 4445 w 4038"/>
                    <a:gd name="T13" fmla="*/ 10492 h 830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4038" h="8305">
                      <a:moveTo>
                        <a:pt x="2311" y="8305"/>
                      </a:moveTo>
                      <a:lnTo>
                        <a:pt x="4038" y="5359"/>
                      </a:lnTo>
                      <a:lnTo>
                        <a:pt x="3238" y="2666"/>
                      </a:lnTo>
                      <a:lnTo>
                        <a:pt x="1917" y="0"/>
                      </a:lnTo>
                      <a:lnTo>
                        <a:pt x="25" y="2730"/>
                      </a:lnTo>
                      <a:lnTo>
                        <a:pt x="0" y="6667"/>
                      </a:lnTo>
                      <a:lnTo>
                        <a:pt x="2311" y="8305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73" name="object 122">
                  <a:extLst>
                    <a:ext uri="{FF2B5EF4-FFF2-40B4-BE49-F238E27FC236}">
                      <a16:creationId xmlns="" xmlns:a16="http://schemas.microsoft.com/office/drawing/2014/main" id="{65874D2C-33AB-477E-A802-FEE25A9160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32882" y="4060277"/>
                  <a:ext cx="7938" cy="11113"/>
                </a:xfrm>
                <a:custGeom>
                  <a:avLst/>
                  <a:gdLst>
                    <a:gd name="T0" fmla="*/ 4998 w 4216"/>
                    <a:gd name="T1" fmla="*/ 10588 h 8229"/>
                    <a:gd name="T2" fmla="*/ 7440 w 4216"/>
                    <a:gd name="T3" fmla="*/ 6716 h 8229"/>
                    <a:gd name="T4" fmla="*/ 5603 w 4216"/>
                    <a:gd name="T5" fmla="*/ 3366 h 8229"/>
                    <a:gd name="T6" fmla="*/ 2801 w 4216"/>
                    <a:gd name="T7" fmla="*/ 0 h 8229"/>
                    <a:gd name="T8" fmla="*/ 0 w 4216"/>
                    <a:gd name="T9" fmla="*/ 4444 h 8229"/>
                    <a:gd name="T10" fmla="*/ 672 w 4216"/>
                    <a:gd name="T11" fmla="*/ 8972 h 8229"/>
                    <a:gd name="T12" fmla="*/ 4998 w 4216"/>
                    <a:gd name="T13" fmla="*/ 10588 h 822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4216" h="8229">
                      <a:moveTo>
                        <a:pt x="2832" y="8229"/>
                      </a:moveTo>
                      <a:lnTo>
                        <a:pt x="4216" y="5219"/>
                      </a:lnTo>
                      <a:lnTo>
                        <a:pt x="3175" y="2616"/>
                      </a:lnTo>
                      <a:lnTo>
                        <a:pt x="1587" y="0"/>
                      </a:lnTo>
                      <a:lnTo>
                        <a:pt x="0" y="3454"/>
                      </a:lnTo>
                      <a:lnTo>
                        <a:pt x="381" y="6972"/>
                      </a:lnTo>
                      <a:lnTo>
                        <a:pt x="2832" y="8229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74" name="object 123">
                  <a:extLst>
                    <a:ext uri="{FF2B5EF4-FFF2-40B4-BE49-F238E27FC236}">
                      <a16:creationId xmlns="" xmlns:a16="http://schemas.microsoft.com/office/drawing/2014/main" id="{1BFC22C7-53B6-4867-9AB5-E0E87464C6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26537" y="4071390"/>
                  <a:ext cx="9525" cy="6350"/>
                </a:xfrm>
                <a:custGeom>
                  <a:avLst/>
                  <a:gdLst>
                    <a:gd name="T0" fmla="*/ 8043 w 6934"/>
                    <a:gd name="T1" fmla="*/ 2733 h 4597"/>
                    <a:gd name="T2" fmla="*/ 5671 w 6934"/>
                    <a:gd name="T3" fmla="*/ 0 h 4597"/>
                    <a:gd name="T4" fmla="*/ 1900 w 6934"/>
                    <a:gd name="T5" fmla="*/ 659 h 4597"/>
                    <a:gd name="T6" fmla="*/ 0 w 6934"/>
                    <a:gd name="T7" fmla="*/ 4845 h 4597"/>
                    <a:gd name="T8" fmla="*/ 3343 w 6934"/>
                    <a:gd name="T9" fmla="*/ 6826 h 4597"/>
                    <a:gd name="T10" fmla="*/ 6452 w 6934"/>
                    <a:gd name="T11" fmla="*/ 5996 h 4597"/>
                    <a:gd name="T12" fmla="*/ 8043 w 6934"/>
                    <a:gd name="T13" fmla="*/ 2733 h 459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6934" h="4597">
                      <a:moveTo>
                        <a:pt x="6934" y="1841"/>
                      </a:moveTo>
                      <a:lnTo>
                        <a:pt x="4889" y="0"/>
                      </a:lnTo>
                      <a:lnTo>
                        <a:pt x="1638" y="444"/>
                      </a:lnTo>
                      <a:lnTo>
                        <a:pt x="0" y="3263"/>
                      </a:lnTo>
                      <a:lnTo>
                        <a:pt x="2882" y="4597"/>
                      </a:lnTo>
                      <a:lnTo>
                        <a:pt x="5562" y="4038"/>
                      </a:lnTo>
                      <a:lnTo>
                        <a:pt x="6934" y="1841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75" name="object 124">
                  <a:extLst>
                    <a:ext uri="{FF2B5EF4-FFF2-40B4-BE49-F238E27FC236}">
                      <a16:creationId xmlns="" xmlns:a16="http://schemas.microsoft.com/office/drawing/2014/main" id="{D58F85B5-B1BC-47BD-B3B5-5063A2F162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32883" y="4076152"/>
                  <a:ext cx="11113" cy="6350"/>
                </a:xfrm>
                <a:custGeom>
                  <a:avLst/>
                  <a:gdLst>
                    <a:gd name="T0" fmla="*/ 0 w 6946"/>
                    <a:gd name="T1" fmla="*/ 4892 h 4584"/>
                    <a:gd name="T2" fmla="*/ 5687 w 6946"/>
                    <a:gd name="T3" fmla="*/ 6845 h 4584"/>
                    <a:gd name="T4" fmla="*/ 10550 w 6946"/>
                    <a:gd name="T5" fmla="*/ 5936 h 4584"/>
                    <a:gd name="T6" fmla="*/ 12544 w 6946"/>
                    <a:gd name="T7" fmla="*/ 2653 h 4584"/>
                    <a:gd name="T8" fmla="*/ 7774 w 6946"/>
                    <a:gd name="T9" fmla="*/ 0 h 4584"/>
                    <a:gd name="T10" fmla="*/ 3463 w 6946"/>
                    <a:gd name="T11" fmla="*/ 720 h 4584"/>
                    <a:gd name="T12" fmla="*/ 0 w 6946"/>
                    <a:gd name="T13" fmla="*/ 4892 h 458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6946" h="4584">
                      <a:moveTo>
                        <a:pt x="0" y="3276"/>
                      </a:moveTo>
                      <a:lnTo>
                        <a:pt x="3149" y="4584"/>
                      </a:lnTo>
                      <a:lnTo>
                        <a:pt x="5842" y="3975"/>
                      </a:lnTo>
                      <a:lnTo>
                        <a:pt x="6946" y="1777"/>
                      </a:lnTo>
                      <a:lnTo>
                        <a:pt x="4305" y="0"/>
                      </a:lnTo>
                      <a:lnTo>
                        <a:pt x="1917" y="482"/>
                      </a:lnTo>
                      <a:lnTo>
                        <a:pt x="0" y="3276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76" name="object 125">
                  <a:extLst>
                    <a:ext uri="{FF2B5EF4-FFF2-40B4-BE49-F238E27FC236}">
                      <a16:creationId xmlns="" xmlns:a16="http://schemas.microsoft.com/office/drawing/2014/main" id="{795B988D-FEFB-4E5B-8EDC-EB848DCA762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40820" y="4066627"/>
                  <a:ext cx="6350" cy="11113"/>
                </a:xfrm>
                <a:custGeom>
                  <a:avLst/>
                  <a:gdLst>
                    <a:gd name="T0" fmla="*/ 2551 w 4292"/>
                    <a:gd name="T1" fmla="*/ 0 h 8191"/>
                    <a:gd name="T2" fmla="*/ 0 w 4292"/>
                    <a:gd name="T3" fmla="*/ 4487 h 8191"/>
                    <a:gd name="T4" fmla="*/ 734 w 4292"/>
                    <a:gd name="T5" fmla="*/ 7819 h 8191"/>
                    <a:gd name="T6" fmla="*/ 5082 w 4292"/>
                    <a:gd name="T7" fmla="*/ 10641 h 8191"/>
                    <a:gd name="T8" fmla="*/ 7311 w 4292"/>
                    <a:gd name="T9" fmla="*/ 6484 h 8191"/>
                    <a:gd name="T10" fmla="*/ 2551 w 4292"/>
                    <a:gd name="T11" fmla="*/ 0 h 819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4292" h="8191">
                      <a:moveTo>
                        <a:pt x="1498" y="0"/>
                      </a:moveTo>
                      <a:lnTo>
                        <a:pt x="0" y="3454"/>
                      </a:lnTo>
                      <a:lnTo>
                        <a:pt x="431" y="6019"/>
                      </a:lnTo>
                      <a:lnTo>
                        <a:pt x="2984" y="8191"/>
                      </a:lnTo>
                      <a:lnTo>
                        <a:pt x="4292" y="4991"/>
                      </a:lnTo>
                      <a:lnTo>
                        <a:pt x="1498" y="0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77" name="object 126">
                  <a:extLst>
                    <a:ext uri="{FF2B5EF4-FFF2-40B4-BE49-F238E27FC236}">
                      <a16:creationId xmlns="" xmlns:a16="http://schemas.microsoft.com/office/drawing/2014/main" id="{3C2EA940-A19B-405D-B177-7EB1B33420A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15420" y="4058690"/>
                  <a:ext cx="11112" cy="6350"/>
                </a:xfrm>
                <a:custGeom>
                  <a:avLst/>
                  <a:gdLst>
                    <a:gd name="T0" fmla="*/ 12386 w 7035"/>
                    <a:gd name="T1" fmla="*/ 3832 h 4229"/>
                    <a:gd name="T2" fmla="*/ 7735 w 7035"/>
                    <a:gd name="T3" fmla="*/ 0 h 4229"/>
                    <a:gd name="T4" fmla="*/ 0 w 7035"/>
                    <a:gd name="T5" fmla="*/ 3631 h 4229"/>
                    <a:gd name="T6" fmla="*/ 4426 w 7035"/>
                    <a:gd name="T7" fmla="*/ 7284 h 4229"/>
                    <a:gd name="T8" fmla="*/ 9279 w 7035"/>
                    <a:gd name="T9" fmla="*/ 7420 h 4229"/>
                    <a:gd name="T10" fmla="*/ 12386 w 7035"/>
                    <a:gd name="T11" fmla="*/ 3832 h 422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7035" h="4229">
                      <a:moveTo>
                        <a:pt x="7035" y="2184"/>
                      </a:moveTo>
                      <a:lnTo>
                        <a:pt x="4394" y="0"/>
                      </a:lnTo>
                      <a:lnTo>
                        <a:pt x="0" y="2070"/>
                      </a:lnTo>
                      <a:lnTo>
                        <a:pt x="2514" y="4152"/>
                      </a:lnTo>
                      <a:lnTo>
                        <a:pt x="5270" y="4229"/>
                      </a:lnTo>
                      <a:lnTo>
                        <a:pt x="7035" y="2184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78" name="object 127">
                  <a:extLst>
                    <a:ext uri="{FF2B5EF4-FFF2-40B4-BE49-F238E27FC236}">
                      <a16:creationId xmlns="" xmlns:a16="http://schemas.microsoft.com/office/drawing/2014/main" id="{4E458989-34C4-466D-AE8A-9B27FC9EB54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04312" y="4038052"/>
                  <a:ext cx="9525" cy="6350"/>
                </a:xfrm>
                <a:custGeom>
                  <a:avLst/>
                  <a:gdLst>
                    <a:gd name="T0" fmla="*/ 8430 w 6616"/>
                    <a:gd name="T1" fmla="*/ 6313 h 4584"/>
                    <a:gd name="T2" fmla="*/ 6521 w 6616"/>
                    <a:gd name="T3" fmla="*/ 1706 h 4584"/>
                    <a:gd name="T4" fmla="*/ 2976 w 6616"/>
                    <a:gd name="T5" fmla="*/ 0 h 4584"/>
                    <a:gd name="T6" fmla="*/ 0 w 6616"/>
                    <a:gd name="T7" fmla="*/ 2122 h 4584"/>
                    <a:gd name="T8" fmla="*/ 3381 w 6616"/>
                    <a:gd name="T9" fmla="*/ 6843 h 4584"/>
                    <a:gd name="T10" fmla="*/ 8430 w 6616"/>
                    <a:gd name="T11" fmla="*/ 6313 h 458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6616" h="4584">
                      <a:moveTo>
                        <a:pt x="6616" y="4229"/>
                      </a:moveTo>
                      <a:lnTo>
                        <a:pt x="5118" y="1143"/>
                      </a:lnTo>
                      <a:lnTo>
                        <a:pt x="2336" y="0"/>
                      </a:lnTo>
                      <a:lnTo>
                        <a:pt x="0" y="1422"/>
                      </a:lnTo>
                      <a:lnTo>
                        <a:pt x="2654" y="4584"/>
                      </a:lnTo>
                      <a:lnTo>
                        <a:pt x="6616" y="4229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79" name="object 128">
                  <a:extLst>
                    <a:ext uri="{FF2B5EF4-FFF2-40B4-BE49-F238E27FC236}">
                      <a16:creationId xmlns="" xmlns:a16="http://schemas.microsoft.com/office/drawing/2014/main" id="{886C7F31-E460-43A3-B1D1-BCE8BE5C7BC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43996" y="4080920"/>
                  <a:ext cx="14287" cy="7937"/>
                </a:xfrm>
                <a:custGeom>
                  <a:avLst/>
                  <a:gdLst>
                    <a:gd name="T0" fmla="*/ 10233 w 9347"/>
                    <a:gd name="T1" fmla="*/ 2867 h 7099"/>
                    <a:gd name="T2" fmla="*/ 4651 w 9347"/>
                    <a:gd name="T3" fmla="*/ 337 h 7099"/>
                    <a:gd name="T4" fmla="*/ 784 w 9347"/>
                    <a:gd name="T5" fmla="*/ 0 h 7099"/>
                    <a:gd name="T6" fmla="*/ 0 w 9347"/>
                    <a:gd name="T7" fmla="*/ 716 h 7099"/>
                    <a:gd name="T8" fmla="*/ 4450 w 9347"/>
                    <a:gd name="T9" fmla="*/ 3105 h 7099"/>
                    <a:gd name="T10" fmla="*/ 8755 w 9347"/>
                    <a:gd name="T11" fmla="*/ 5425 h 7099"/>
                    <a:gd name="T12" fmla="*/ 13298 w 9347"/>
                    <a:gd name="T13" fmla="*/ 7856 h 7099"/>
                    <a:gd name="T14" fmla="*/ 13426 w 9347"/>
                    <a:gd name="T15" fmla="*/ 3724 h 7099"/>
                    <a:gd name="T16" fmla="*/ 10233 w 9347"/>
                    <a:gd name="T17" fmla="*/ 2867 h 709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9347" h="7099">
                      <a:moveTo>
                        <a:pt x="7124" y="2590"/>
                      </a:moveTo>
                      <a:lnTo>
                        <a:pt x="3238" y="304"/>
                      </a:lnTo>
                      <a:lnTo>
                        <a:pt x="546" y="0"/>
                      </a:lnTo>
                      <a:lnTo>
                        <a:pt x="0" y="647"/>
                      </a:lnTo>
                      <a:lnTo>
                        <a:pt x="3098" y="2806"/>
                      </a:lnTo>
                      <a:lnTo>
                        <a:pt x="6095" y="4902"/>
                      </a:lnTo>
                      <a:lnTo>
                        <a:pt x="9258" y="7099"/>
                      </a:lnTo>
                      <a:lnTo>
                        <a:pt x="9347" y="3365"/>
                      </a:lnTo>
                      <a:lnTo>
                        <a:pt x="7124" y="2590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80" name="object 129">
                  <a:extLst>
                    <a:ext uri="{FF2B5EF4-FFF2-40B4-BE49-F238E27FC236}">
                      <a16:creationId xmlns="" xmlns:a16="http://schemas.microsoft.com/office/drawing/2014/main" id="{5D26EDE7-1A39-48A4-9F63-7C1F0882C6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24945" y="4049165"/>
                  <a:ext cx="4762" cy="9525"/>
                </a:xfrm>
                <a:custGeom>
                  <a:avLst/>
                  <a:gdLst>
                    <a:gd name="T0" fmla="*/ 2030 w 3759"/>
                    <a:gd name="T1" fmla="*/ 0 h 6350"/>
                    <a:gd name="T2" fmla="*/ 0 w 3759"/>
                    <a:gd name="T3" fmla="*/ 4883 h 6350"/>
                    <a:gd name="T4" fmla="*/ 12 w 3759"/>
                    <a:gd name="T5" fmla="*/ 8519 h 6350"/>
                    <a:gd name="T6" fmla="*/ 3684 w 3759"/>
                    <a:gd name="T7" fmla="*/ 8783 h 6350"/>
                    <a:gd name="T8" fmla="*/ 3710 w 3759"/>
                    <a:gd name="T9" fmla="*/ 5445 h 6350"/>
                    <a:gd name="T10" fmla="*/ 2030 w 3759"/>
                    <a:gd name="T11" fmla="*/ 0 h 635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759" h="6350">
                      <a:moveTo>
                        <a:pt x="2057" y="0"/>
                      </a:moveTo>
                      <a:lnTo>
                        <a:pt x="0" y="3530"/>
                      </a:lnTo>
                      <a:lnTo>
                        <a:pt x="12" y="6159"/>
                      </a:lnTo>
                      <a:lnTo>
                        <a:pt x="3733" y="6350"/>
                      </a:lnTo>
                      <a:lnTo>
                        <a:pt x="3759" y="3937"/>
                      </a:lnTo>
                      <a:lnTo>
                        <a:pt x="2057" y="0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81" name="object 130">
                  <a:extLst>
                    <a:ext uri="{FF2B5EF4-FFF2-40B4-BE49-F238E27FC236}">
                      <a16:creationId xmlns="" xmlns:a16="http://schemas.microsoft.com/office/drawing/2014/main" id="{F2ACB8A2-0506-4D77-9E72-DF21898851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12245" y="4052340"/>
                  <a:ext cx="11112" cy="6350"/>
                </a:xfrm>
                <a:custGeom>
                  <a:avLst/>
                  <a:gdLst>
                    <a:gd name="T0" fmla="*/ 12407 w 7023"/>
                    <a:gd name="T1" fmla="*/ 3848 h 4292"/>
                    <a:gd name="T2" fmla="*/ 4239 w 7023"/>
                    <a:gd name="T3" fmla="*/ 0 h 4292"/>
                    <a:gd name="T4" fmla="*/ 0 w 7023"/>
                    <a:gd name="T5" fmla="*/ 3719 h 4292"/>
                    <a:gd name="T6" fmla="*/ 5519 w 7023"/>
                    <a:gd name="T7" fmla="*/ 7308 h 4292"/>
                    <a:gd name="T8" fmla="*/ 12407 w 7023"/>
                    <a:gd name="T9" fmla="*/ 3848 h 429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7023" h="4292">
                      <a:moveTo>
                        <a:pt x="7023" y="2260"/>
                      </a:moveTo>
                      <a:lnTo>
                        <a:pt x="2400" y="0"/>
                      </a:lnTo>
                      <a:lnTo>
                        <a:pt x="0" y="2184"/>
                      </a:lnTo>
                      <a:lnTo>
                        <a:pt x="3124" y="4292"/>
                      </a:lnTo>
                      <a:lnTo>
                        <a:pt x="7023" y="2260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82" name="object 131">
                  <a:extLst>
                    <a:ext uri="{FF2B5EF4-FFF2-40B4-BE49-F238E27FC236}">
                      <a16:creationId xmlns="" xmlns:a16="http://schemas.microsoft.com/office/drawing/2014/main" id="{96B717F4-5D58-48BE-870E-68CE489A04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02725" y="4031702"/>
                  <a:ext cx="9525" cy="6350"/>
                </a:xfrm>
                <a:custGeom>
                  <a:avLst/>
                  <a:gdLst>
                    <a:gd name="T0" fmla="*/ 8479 w 6578"/>
                    <a:gd name="T1" fmla="*/ 4218 h 5359"/>
                    <a:gd name="T2" fmla="*/ 6334 w 6578"/>
                    <a:gd name="T3" fmla="*/ 888 h 5359"/>
                    <a:gd name="T4" fmla="*/ 3829 w 6578"/>
                    <a:gd name="T5" fmla="*/ 0 h 5359"/>
                    <a:gd name="T6" fmla="*/ 0 w 6578"/>
                    <a:gd name="T7" fmla="*/ 1206 h 5359"/>
                    <a:gd name="T8" fmla="*/ 2717 w 6578"/>
                    <a:gd name="T9" fmla="*/ 4662 h 5359"/>
                    <a:gd name="T10" fmla="*/ 6073 w 6578"/>
                    <a:gd name="T11" fmla="*/ 5855 h 5359"/>
                    <a:gd name="T12" fmla="*/ 8479 w 6578"/>
                    <a:gd name="T13" fmla="*/ 4218 h 535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6578" h="5359">
                      <a:moveTo>
                        <a:pt x="6578" y="3860"/>
                      </a:moveTo>
                      <a:lnTo>
                        <a:pt x="4914" y="812"/>
                      </a:lnTo>
                      <a:lnTo>
                        <a:pt x="2971" y="0"/>
                      </a:lnTo>
                      <a:lnTo>
                        <a:pt x="0" y="1104"/>
                      </a:lnTo>
                      <a:lnTo>
                        <a:pt x="2108" y="4267"/>
                      </a:lnTo>
                      <a:lnTo>
                        <a:pt x="4711" y="5359"/>
                      </a:lnTo>
                      <a:lnTo>
                        <a:pt x="6578" y="3860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83" name="object 132">
                  <a:extLst>
                    <a:ext uri="{FF2B5EF4-FFF2-40B4-BE49-F238E27FC236}">
                      <a16:creationId xmlns="" xmlns:a16="http://schemas.microsoft.com/office/drawing/2014/main" id="{BD1D6FA3-93F5-42B0-98A2-B015A28E1B1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66212" y="3882477"/>
                  <a:ext cx="9525" cy="6350"/>
                </a:xfrm>
                <a:custGeom>
                  <a:avLst/>
                  <a:gdLst>
                    <a:gd name="T0" fmla="*/ 0 w 7277"/>
                    <a:gd name="T1" fmla="*/ 174 h 4775"/>
                    <a:gd name="T2" fmla="*/ 7398 w 7277"/>
                    <a:gd name="T3" fmla="*/ 5015 h 4775"/>
                    <a:gd name="T4" fmla="*/ 11977 w 7277"/>
                    <a:gd name="T5" fmla="*/ 6571 h 4775"/>
                    <a:gd name="T6" fmla="*/ 11725 w 7277"/>
                    <a:gd name="T7" fmla="*/ 3722 h 4775"/>
                    <a:gd name="T8" fmla="*/ 4786 w 7277"/>
                    <a:gd name="T9" fmla="*/ 0 h 4775"/>
                    <a:gd name="T10" fmla="*/ 0 w 7277"/>
                    <a:gd name="T11" fmla="*/ 174 h 477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7277" h="4775">
                      <a:moveTo>
                        <a:pt x="0" y="126"/>
                      </a:moveTo>
                      <a:lnTo>
                        <a:pt x="4495" y="3644"/>
                      </a:lnTo>
                      <a:lnTo>
                        <a:pt x="7277" y="4775"/>
                      </a:lnTo>
                      <a:lnTo>
                        <a:pt x="7124" y="2705"/>
                      </a:lnTo>
                      <a:lnTo>
                        <a:pt x="2908" y="0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84" name="object 133">
                  <a:extLst>
                    <a:ext uri="{FF2B5EF4-FFF2-40B4-BE49-F238E27FC236}">
                      <a16:creationId xmlns="" xmlns:a16="http://schemas.microsoft.com/office/drawing/2014/main" id="{D198A137-7BA1-4C38-94FF-4018428ACE2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32870" y="3899941"/>
                  <a:ext cx="12700" cy="4762"/>
                </a:xfrm>
                <a:custGeom>
                  <a:avLst/>
                  <a:gdLst>
                    <a:gd name="T0" fmla="*/ 13353 w 8801"/>
                    <a:gd name="T1" fmla="*/ 4160 h 3352"/>
                    <a:gd name="T2" fmla="*/ 14259 w 8801"/>
                    <a:gd name="T3" fmla="*/ 2158 h 3352"/>
                    <a:gd name="T4" fmla="*/ 9690 w 8801"/>
                    <a:gd name="T5" fmla="*/ 709 h 3352"/>
                    <a:gd name="T6" fmla="*/ 4897 w 8801"/>
                    <a:gd name="T7" fmla="*/ 31 h 3352"/>
                    <a:gd name="T8" fmla="*/ 0 w 8801"/>
                    <a:gd name="T9" fmla="*/ 0 h 3352"/>
                    <a:gd name="T10" fmla="*/ 6172 w 8801"/>
                    <a:gd name="T11" fmla="*/ 2647 h 3352"/>
                    <a:gd name="T12" fmla="*/ 13353 w 8801"/>
                    <a:gd name="T13" fmla="*/ 4160 h 335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8801" h="3352">
                      <a:moveTo>
                        <a:pt x="8242" y="3352"/>
                      </a:moveTo>
                      <a:lnTo>
                        <a:pt x="8801" y="1739"/>
                      </a:lnTo>
                      <a:lnTo>
                        <a:pt x="5981" y="571"/>
                      </a:lnTo>
                      <a:lnTo>
                        <a:pt x="3022" y="25"/>
                      </a:lnTo>
                      <a:lnTo>
                        <a:pt x="0" y="0"/>
                      </a:lnTo>
                      <a:lnTo>
                        <a:pt x="3810" y="2133"/>
                      </a:lnTo>
                      <a:lnTo>
                        <a:pt x="8242" y="3352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85" name="object 134">
                  <a:extLst>
                    <a:ext uri="{FF2B5EF4-FFF2-40B4-BE49-F238E27FC236}">
                      <a16:creationId xmlns="" xmlns:a16="http://schemas.microsoft.com/office/drawing/2014/main" id="{6C870FD7-AF3E-4299-A90E-CC908F34EAF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34457" y="3882477"/>
                  <a:ext cx="14288" cy="6350"/>
                </a:xfrm>
                <a:custGeom>
                  <a:avLst/>
                  <a:gdLst>
                    <a:gd name="T0" fmla="*/ 13859 w 9055"/>
                    <a:gd name="T1" fmla="*/ 5620 h 4711"/>
                    <a:gd name="T2" fmla="*/ 9951 w 9055"/>
                    <a:gd name="T3" fmla="*/ 2584 h 4711"/>
                    <a:gd name="T4" fmla="*/ 5402 w 9055"/>
                    <a:gd name="T5" fmla="*/ 987 h 4711"/>
                    <a:gd name="T6" fmla="*/ 0 w 9055"/>
                    <a:gd name="T7" fmla="*/ 0 h 4711"/>
                    <a:gd name="T8" fmla="*/ 2293 w 9055"/>
                    <a:gd name="T9" fmla="*/ 2944 h 4711"/>
                    <a:gd name="T10" fmla="*/ 11176 w 9055"/>
                    <a:gd name="T11" fmla="*/ 6661 h 4711"/>
                    <a:gd name="T12" fmla="*/ 13859 w 9055"/>
                    <a:gd name="T13" fmla="*/ 5620 h 471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9055" h="4711">
                      <a:moveTo>
                        <a:pt x="9055" y="3975"/>
                      </a:moveTo>
                      <a:lnTo>
                        <a:pt x="6502" y="1828"/>
                      </a:lnTo>
                      <a:lnTo>
                        <a:pt x="3530" y="698"/>
                      </a:lnTo>
                      <a:lnTo>
                        <a:pt x="0" y="0"/>
                      </a:lnTo>
                      <a:lnTo>
                        <a:pt x="1498" y="2082"/>
                      </a:lnTo>
                      <a:lnTo>
                        <a:pt x="7302" y="4711"/>
                      </a:lnTo>
                      <a:lnTo>
                        <a:pt x="9055" y="3975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86" name="object 135">
                  <a:extLst>
                    <a:ext uri="{FF2B5EF4-FFF2-40B4-BE49-F238E27FC236}">
                      <a16:creationId xmlns="" xmlns:a16="http://schemas.microsoft.com/office/drawing/2014/main" id="{2FB9240C-8A59-4EE0-8591-C0AD1A2E03A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34457" y="3892002"/>
                  <a:ext cx="14288" cy="6350"/>
                </a:xfrm>
                <a:custGeom>
                  <a:avLst/>
                  <a:gdLst>
                    <a:gd name="T0" fmla="*/ 10855 w 9448"/>
                    <a:gd name="T1" fmla="*/ 3521 h 3937"/>
                    <a:gd name="T2" fmla="*/ 3320 w 9448"/>
                    <a:gd name="T3" fmla="*/ 0 h 3937"/>
                    <a:gd name="T4" fmla="*/ 0 w 9448"/>
                    <a:gd name="T5" fmla="*/ 1928 h 3937"/>
                    <a:gd name="T6" fmla="*/ 4464 w 9448"/>
                    <a:gd name="T7" fmla="*/ 4679 h 3937"/>
                    <a:gd name="T8" fmla="*/ 8336 w 9448"/>
                    <a:gd name="T9" fmla="*/ 7764 h 3937"/>
                    <a:gd name="T10" fmla="*/ 13282 w 9448"/>
                    <a:gd name="T11" fmla="*/ 7969 h 3937"/>
                    <a:gd name="T12" fmla="*/ 10855 w 9448"/>
                    <a:gd name="T13" fmla="*/ 3521 h 393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9448" h="3937">
                      <a:moveTo>
                        <a:pt x="7721" y="1739"/>
                      </a:moveTo>
                      <a:lnTo>
                        <a:pt x="2362" y="0"/>
                      </a:lnTo>
                      <a:lnTo>
                        <a:pt x="0" y="952"/>
                      </a:lnTo>
                      <a:lnTo>
                        <a:pt x="3175" y="2311"/>
                      </a:lnTo>
                      <a:lnTo>
                        <a:pt x="5930" y="3835"/>
                      </a:lnTo>
                      <a:lnTo>
                        <a:pt x="9448" y="3936"/>
                      </a:lnTo>
                      <a:lnTo>
                        <a:pt x="7721" y="1739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87" name="object 136">
                  <a:extLst>
                    <a:ext uri="{FF2B5EF4-FFF2-40B4-BE49-F238E27FC236}">
                      <a16:creationId xmlns="" xmlns:a16="http://schemas.microsoft.com/office/drawing/2014/main" id="{6A181DD5-DD35-488A-A40D-5DC59B9EF0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42407" y="3838032"/>
                  <a:ext cx="4763" cy="4763"/>
                </a:xfrm>
                <a:custGeom>
                  <a:avLst/>
                  <a:gdLst>
                    <a:gd name="T0" fmla="*/ 3709 w 2882"/>
                    <a:gd name="T1" fmla="*/ 0 h 3022"/>
                    <a:gd name="T2" fmla="*/ 0 w 2882"/>
                    <a:gd name="T3" fmla="*/ 4614 h 3022"/>
                    <a:gd name="T4" fmla="*/ 4839 w 2882"/>
                    <a:gd name="T5" fmla="*/ 2385 h 3022"/>
                    <a:gd name="T6" fmla="*/ 3709 w 2882"/>
                    <a:gd name="T7" fmla="*/ 0 h 302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882" h="3022">
                      <a:moveTo>
                        <a:pt x="2209" y="0"/>
                      </a:moveTo>
                      <a:lnTo>
                        <a:pt x="0" y="3022"/>
                      </a:lnTo>
                      <a:lnTo>
                        <a:pt x="2882" y="1562"/>
                      </a:lnTo>
                      <a:lnTo>
                        <a:pt x="2209" y="0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88" name="object 137">
                  <a:extLst>
                    <a:ext uri="{FF2B5EF4-FFF2-40B4-BE49-F238E27FC236}">
                      <a16:creationId xmlns="" xmlns:a16="http://schemas.microsoft.com/office/drawing/2014/main" id="{933D1499-8346-40C6-ADA1-42F5528580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43996" y="3823740"/>
                  <a:ext cx="14287" cy="11112"/>
                </a:xfrm>
                <a:custGeom>
                  <a:avLst/>
                  <a:gdLst>
                    <a:gd name="T0" fmla="*/ 12493 w 9423"/>
                    <a:gd name="T1" fmla="*/ 9802 h 8889"/>
                    <a:gd name="T2" fmla="*/ 13048 w 9423"/>
                    <a:gd name="T3" fmla="*/ 6974 h 8889"/>
                    <a:gd name="T4" fmla="*/ 13318 w 9423"/>
                    <a:gd name="T5" fmla="*/ 2899 h 8889"/>
                    <a:gd name="T6" fmla="*/ 10679 w 9423"/>
                    <a:gd name="T7" fmla="*/ 1693 h 8889"/>
                    <a:gd name="T8" fmla="*/ 7001 w 9423"/>
                    <a:gd name="T9" fmla="*/ 0 h 8889"/>
                    <a:gd name="T10" fmla="*/ 3625 w 9423"/>
                    <a:gd name="T11" fmla="*/ 1065 h 8889"/>
                    <a:gd name="T12" fmla="*/ 0 w 9423"/>
                    <a:gd name="T13" fmla="*/ 2380 h 8889"/>
                    <a:gd name="T14" fmla="*/ 5169 w 9423"/>
                    <a:gd name="T15" fmla="*/ 2618 h 8889"/>
                    <a:gd name="T16" fmla="*/ 7501 w 9423"/>
                    <a:gd name="T17" fmla="*/ 3067 h 8889"/>
                    <a:gd name="T18" fmla="*/ 11847 w 9423"/>
                    <a:gd name="T19" fmla="*/ 3920 h 8889"/>
                    <a:gd name="T20" fmla="*/ 12887 w 9423"/>
                    <a:gd name="T21" fmla="*/ 6484 h 8889"/>
                    <a:gd name="T22" fmla="*/ 10338 w 9423"/>
                    <a:gd name="T23" fmla="*/ 9438 h 8889"/>
                    <a:gd name="T24" fmla="*/ 12493 w 9423"/>
                    <a:gd name="T25" fmla="*/ 9802 h 888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9423" h="8889">
                      <a:moveTo>
                        <a:pt x="8839" y="8889"/>
                      </a:moveTo>
                      <a:lnTo>
                        <a:pt x="9232" y="6324"/>
                      </a:lnTo>
                      <a:lnTo>
                        <a:pt x="9423" y="2628"/>
                      </a:lnTo>
                      <a:lnTo>
                        <a:pt x="7556" y="1536"/>
                      </a:lnTo>
                      <a:lnTo>
                        <a:pt x="4953" y="0"/>
                      </a:lnTo>
                      <a:lnTo>
                        <a:pt x="2565" y="965"/>
                      </a:lnTo>
                      <a:lnTo>
                        <a:pt x="0" y="2158"/>
                      </a:lnTo>
                      <a:lnTo>
                        <a:pt x="3657" y="2374"/>
                      </a:lnTo>
                      <a:lnTo>
                        <a:pt x="5308" y="2781"/>
                      </a:lnTo>
                      <a:lnTo>
                        <a:pt x="8382" y="3555"/>
                      </a:lnTo>
                      <a:lnTo>
                        <a:pt x="9118" y="5880"/>
                      </a:lnTo>
                      <a:lnTo>
                        <a:pt x="7315" y="8559"/>
                      </a:lnTo>
                      <a:lnTo>
                        <a:pt x="8839" y="8889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89" name="object 138">
                  <a:extLst>
                    <a:ext uri="{FF2B5EF4-FFF2-40B4-BE49-F238E27FC236}">
                      <a16:creationId xmlns="" xmlns:a16="http://schemas.microsoft.com/office/drawing/2014/main" id="{720713F3-38D4-4C21-8C1A-C9F3CB01A7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32870" y="3915815"/>
                  <a:ext cx="12700" cy="4762"/>
                </a:xfrm>
                <a:custGeom>
                  <a:avLst/>
                  <a:gdLst>
                    <a:gd name="T0" fmla="*/ 0 w 9969"/>
                    <a:gd name="T1" fmla="*/ 2273 h 2705"/>
                    <a:gd name="T2" fmla="*/ 4217 w 9969"/>
                    <a:gd name="T3" fmla="*/ 5155 h 2705"/>
                    <a:gd name="T4" fmla="*/ 8419 w 9969"/>
                    <a:gd name="T5" fmla="*/ 4743 h 2705"/>
                    <a:gd name="T6" fmla="*/ 12588 w 9969"/>
                    <a:gd name="T7" fmla="*/ 4986 h 2705"/>
                    <a:gd name="T8" fmla="*/ 10039 w 9969"/>
                    <a:gd name="T9" fmla="*/ 1525 h 2705"/>
                    <a:gd name="T10" fmla="*/ 2741 w 9969"/>
                    <a:gd name="T11" fmla="*/ 0 h 2705"/>
                    <a:gd name="T12" fmla="*/ 0 w 9969"/>
                    <a:gd name="T13" fmla="*/ 2273 h 270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9969" h="2705">
                      <a:moveTo>
                        <a:pt x="0" y="1193"/>
                      </a:moveTo>
                      <a:lnTo>
                        <a:pt x="3340" y="2705"/>
                      </a:lnTo>
                      <a:lnTo>
                        <a:pt x="6667" y="2489"/>
                      </a:lnTo>
                      <a:lnTo>
                        <a:pt x="9969" y="2616"/>
                      </a:lnTo>
                      <a:lnTo>
                        <a:pt x="7950" y="800"/>
                      </a:lnTo>
                      <a:lnTo>
                        <a:pt x="2171" y="0"/>
                      </a:lnTo>
                      <a:lnTo>
                        <a:pt x="0" y="1193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90" name="object 139">
                  <a:extLst>
                    <a:ext uri="{FF2B5EF4-FFF2-40B4-BE49-F238E27FC236}">
                      <a16:creationId xmlns="" xmlns:a16="http://schemas.microsoft.com/office/drawing/2014/main" id="{63ED0316-2BBA-46DB-B1E8-4775399282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32870" y="3909470"/>
                  <a:ext cx="12700" cy="1587"/>
                </a:xfrm>
                <a:custGeom>
                  <a:avLst/>
                  <a:gdLst>
                    <a:gd name="T0" fmla="*/ 0 w 9194"/>
                    <a:gd name="T1" fmla="*/ 361 h 2666"/>
                    <a:gd name="T2" fmla="*/ 4184 w 9194"/>
                    <a:gd name="T3" fmla="*/ 1308 h 2666"/>
                    <a:gd name="T4" fmla="*/ 8918 w 9194"/>
                    <a:gd name="T5" fmla="*/ 1240 h 2666"/>
                    <a:gd name="T6" fmla="*/ 13649 w 9194"/>
                    <a:gd name="T7" fmla="*/ 1184 h 2666"/>
                    <a:gd name="T8" fmla="*/ 9313 w 9194"/>
                    <a:gd name="T9" fmla="*/ 504 h 2666"/>
                    <a:gd name="T10" fmla="*/ 4882 w 9194"/>
                    <a:gd name="T11" fmla="*/ 0 h 2666"/>
                    <a:gd name="T12" fmla="*/ 0 w 9194"/>
                    <a:gd name="T13" fmla="*/ 361 h 266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9194" h="2666">
                      <a:moveTo>
                        <a:pt x="0" y="736"/>
                      </a:moveTo>
                      <a:lnTo>
                        <a:pt x="2819" y="2666"/>
                      </a:lnTo>
                      <a:lnTo>
                        <a:pt x="6007" y="2527"/>
                      </a:lnTo>
                      <a:lnTo>
                        <a:pt x="9194" y="2412"/>
                      </a:lnTo>
                      <a:lnTo>
                        <a:pt x="6273" y="1028"/>
                      </a:lnTo>
                      <a:lnTo>
                        <a:pt x="3289" y="0"/>
                      </a:lnTo>
                      <a:lnTo>
                        <a:pt x="0" y="736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91" name="object 140">
                  <a:extLst>
                    <a:ext uri="{FF2B5EF4-FFF2-40B4-BE49-F238E27FC236}">
                      <a16:creationId xmlns="" xmlns:a16="http://schemas.microsoft.com/office/drawing/2014/main" id="{34E1E52D-7D96-4E50-9A9A-94BD895A89A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48750" y="3958677"/>
                  <a:ext cx="9525" cy="7938"/>
                </a:xfrm>
                <a:custGeom>
                  <a:avLst/>
                  <a:gdLst>
                    <a:gd name="T0" fmla="*/ 0 w 9194"/>
                    <a:gd name="T1" fmla="*/ 6535 h 4800"/>
                    <a:gd name="T2" fmla="*/ 3392 w 9194"/>
                    <a:gd name="T3" fmla="*/ 5152 h 4800"/>
                    <a:gd name="T4" fmla="*/ 6376 w 9194"/>
                    <a:gd name="T5" fmla="*/ 3370 h 4800"/>
                    <a:gd name="T6" fmla="*/ 9480 w 9194"/>
                    <a:gd name="T7" fmla="*/ 690 h 4800"/>
                    <a:gd name="T8" fmla="*/ 6312 w 9194"/>
                    <a:gd name="T9" fmla="*/ 0 h 4800"/>
                    <a:gd name="T10" fmla="*/ 222 w 9194"/>
                    <a:gd name="T11" fmla="*/ 3734 h 4800"/>
                    <a:gd name="T12" fmla="*/ 0 w 9194"/>
                    <a:gd name="T13" fmla="*/ 6535 h 48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9194" h="4800">
                      <a:moveTo>
                        <a:pt x="0" y="4800"/>
                      </a:moveTo>
                      <a:lnTo>
                        <a:pt x="3289" y="3784"/>
                      </a:lnTo>
                      <a:lnTo>
                        <a:pt x="6184" y="2476"/>
                      </a:lnTo>
                      <a:lnTo>
                        <a:pt x="9194" y="507"/>
                      </a:lnTo>
                      <a:lnTo>
                        <a:pt x="6121" y="0"/>
                      </a:lnTo>
                      <a:lnTo>
                        <a:pt x="215" y="2743"/>
                      </a:lnTo>
                      <a:lnTo>
                        <a:pt x="0" y="4800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92" name="object 141">
                  <a:extLst>
                    <a:ext uri="{FF2B5EF4-FFF2-40B4-BE49-F238E27FC236}">
                      <a16:creationId xmlns="" xmlns:a16="http://schemas.microsoft.com/office/drawing/2014/main" id="{87E506FF-C86A-4971-BE0C-09547DCDD3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51920" y="3963440"/>
                  <a:ext cx="11112" cy="6350"/>
                </a:xfrm>
                <a:custGeom>
                  <a:avLst/>
                  <a:gdLst>
                    <a:gd name="T0" fmla="*/ 10321 w 8445"/>
                    <a:gd name="T1" fmla="*/ 0 h 4241"/>
                    <a:gd name="T2" fmla="*/ 6316 w 8445"/>
                    <a:gd name="T3" fmla="*/ 752 h 4241"/>
                    <a:gd name="T4" fmla="*/ 2980 w 8445"/>
                    <a:gd name="T5" fmla="*/ 3521 h 4241"/>
                    <a:gd name="T6" fmla="*/ 0 w 8445"/>
                    <a:gd name="T7" fmla="*/ 7396 h 4241"/>
                    <a:gd name="T8" fmla="*/ 3895 w 8445"/>
                    <a:gd name="T9" fmla="*/ 6269 h 4241"/>
                    <a:gd name="T10" fmla="*/ 7341 w 8445"/>
                    <a:gd name="T11" fmla="*/ 3832 h 4241"/>
                    <a:gd name="T12" fmla="*/ 10321 w 8445"/>
                    <a:gd name="T13" fmla="*/ 0 h 424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8445" h="4241">
                      <a:moveTo>
                        <a:pt x="8445" y="0"/>
                      </a:moveTo>
                      <a:lnTo>
                        <a:pt x="5168" y="431"/>
                      </a:lnTo>
                      <a:lnTo>
                        <a:pt x="2438" y="2019"/>
                      </a:lnTo>
                      <a:lnTo>
                        <a:pt x="0" y="4241"/>
                      </a:lnTo>
                      <a:lnTo>
                        <a:pt x="3187" y="3594"/>
                      </a:lnTo>
                      <a:lnTo>
                        <a:pt x="6007" y="2197"/>
                      </a:lnTo>
                      <a:lnTo>
                        <a:pt x="8445" y="0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93" name="object 142">
                  <a:extLst>
                    <a:ext uri="{FF2B5EF4-FFF2-40B4-BE49-F238E27FC236}">
                      <a16:creationId xmlns="" xmlns:a16="http://schemas.microsoft.com/office/drawing/2014/main" id="{5E802EE4-DE83-49F6-A2E0-8E0B4D039C6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39220" y="3876127"/>
                  <a:ext cx="11112" cy="6350"/>
                </a:xfrm>
                <a:custGeom>
                  <a:avLst/>
                  <a:gdLst>
                    <a:gd name="T0" fmla="*/ 0 w 9131"/>
                    <a:gd name="T1" fmla="*/ 0 h 4000"/>
                    <a:gd name="T2" fmla="*/ 2828 w 9131"/>
                    <a:gd name="T3" fmla="*/ 4232 h 4000"/>
                    <a:gd name="T4" fmla="*/ 5908 w 9131"/>
                    <a:gd name="T5" fmla="*/ 7269 h 4000"/>
                    <a:gd name="T6" fmla="*/ 9545 w 9131"/>
                    <a:gd name="T7" fmla="*/ 7842 h 4000"/>
                    <a:gd name="T8" fmla="*/ 6956 w 9131"/>
                    <a:gd name="T9" fmla="*/ 2564 h 4000"/>
                    <a:gd name="T10" fmla="*/ 3597 w 9131"/>
                    <a:gd name="T11" fmla="*/ 721 h 4000"/>
                    <a:gd name="T12" fmla="*/ 0 w 9131"/>
                    <a:gd name="T13" fmla="*/ 0 h 40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9131" h="4000">
                      <a:moveTo>
                        <a:pt x="0" y="0"/>
                      </a:moveTo>
                      <a:lnTo>
                        <a:pt x="2705" y="2159"/>
                      </a:lnTo>
                      <a:lnTo>
                        <a:pt x="5651" y="3708"/>
                      </a:lnTo>
                      <a:lnTo>
                        <a:pt x="9131" y="4000"/>
                      </a:lnTo>
                      <a:lnTo>
                        <a:pt x="6654" y="1308"/>
                      </a:lnTo>
                      <a:lnTo>
                        <a:pt x="3441" y="36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94" name="object 143">
                  <a:extLst>
                    <a:ext uri="{FF2B5EF4-FFF2-40B4-BE49-F238E27FC236}">
                      <a16:creationId xmlns="" xmlns:a16="http://schemas.microsoft.com/office/drawing/2014/main" id="{FDBFD1A8-56AB-4E79-B9B7-65D70A4AB9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50332" y="3906290"/>
                  <a:ext cx="6350" cy="17462"/>
                </a:xfrm>
                <a:custGeom>
                  <a:avLst/>
                  <a:gdLst>
                    <a:gd name="T0" fmla="*/ 0 w 3683"/>
                    <a:gd name="T1" fmla="*/ 4210 h 13652"/>
                    <a:gd name="T2" fmla="*/ 57 w 3683"/>
                    <a:gd name="T3" fmla="*/ 12647 h 13652"/>
                    <a:gd name="T4" fmla="*/ 3318 w 3683"/>
                    <a:gd name="T5" fmla="*/ 16341 h 13652"/>
                    <a:gd name="T6" fmla="*/ 6167 w 3683"/>
                    <a:gd name="T7" fmla="*/ 13194 h 13652"/>
                    <a:gd name="T8" fmla="*/ 909 w 3683"/>
                    <a:gd name="T9" fmla="*/ 10032 h 13652"/>
                    <a:gd name="T10" fmla="*/ 1497 w 3683"/>
                    <a:gd name="T11" fmla="*/ 8209 h 13652"/>
                    <a:gd name="T12" fmla="*/ 8517 w 3683"/>
                    <a:gd name="T13" fmla="*/ 6780 h 13652"/>
                    <a:gd name="T14" fmla="*/ 3495 w 3683"/>
                    <a:gd name="T15" fmla="*/ 1276 h 13652"/>
                    <a:gd name="T16" fmla="*/ 57 w 3683"/>
                    <a:gd name="T17" fmla="*/ 0 h 13652"/>
                    <a:gd name="T18" fmla="*/ 0 w 3683"/>
                    <a:gd name="T19" fmla="*/ 4210 h 1365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683" h="13652">
                      <a:moveTo>
                        <a:pt x="0" y="3517"/>
                      </a:moveTo>
                      <a:lnTo>
                        <a:pt x="25" y="10566"/>
                      </a:lnTo>
                      <a:lnTo>
                        <a:pt x="1435" y="13652"/>
                      </a:lnTo>
                      <a:lnTo>
                        <a:pt x="2667" y="11023"/>
                      </a:lnTo>
                      <a:lnTo>
                        <a:pt x="393" y="8382"/>
                      </a:lnTo>
                      <a:lnTo>
                        <a:pt x="647" y="6858"/>
                      </a:lnTo>
                      <a:lnTo>
                        <a:pt x="3683" y="5664"/>
                      </a:lnTo>
                      <a:lnTo>
                        <a:pt x="1511" y="1066"/>
                      </a:lnTo>
                      <a:lnTo>
                        <a:pt x="25" y="0"/>
                      </a:lnTo>
                      <a:lnTo>
                        <a:pt x="0" y="3517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95" name="object 144">
                  <a:extLst>
                    <a:ext uri="{FF2B5EF4-FFF2-40B4-BE49-F238E27FC236}">
                      <a16:creationId xmlns="" xmlns:a16="http://schemas.microsoft.com/office/drawing/2014/main" id="{CD478544-013F-4241-A690-D48253C67E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39220" y="3869777"/>
                  <a:ext cx="12700" cy="6350"/>
                </a:xfrm>
                <a:custGeom>
                  <a:avLst/>
                  <a:gdLst>
                    <a:gd name="T0" fmla="*/ 12685 w 9893"/>
                    <a:gd name="T1" fmla="*/ 5438 h 5143"/>
                    <a:gd name="T2" fmla="*/ 8711 w 9893"/>
                    <a:gd name="T3" fmla="*/ 2621 h 5143"/>
                    <a:gd name="T4" fmla="*/ 4754 w 9893"/>
                    <a:gd name="T5" fmla="*/ 843 h 5143"/>
                    <a:gd name="T6" fmla="*/ 0 w 9893"/>
                    <a:gd name="T7" fmla="*/ 0 h 5143"/>
                    <a:gd name="T8" fmla="*/ 1986 w 9893"/>
                    <a:gd name="T9" fmla="*/ 2862 h 5143"/>
                    <a:gd name="T10" fmla="*/ 9362 w 9893"/>
                    <a:gd name="T11" fmla="*/ 6101 h 5143"/>
                    <a:gd name="T12" fmla="*/ 12685 w 9893"/>
                    <a:gd name="T13" fmla="*/ 5438 h 514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9893" h="5143">
                      <a:moveTo>
                        <a:pt x="9893" y="4584"/>
                      </a:moveTo>
                      <a:lnTo>
                        <a:pt x="6794" y="2209"/>
                      </a:lnTo>
                      <a:lnTo>
                        <a:pt x="3708" y="711"/>
                      </a:lnTo>
                      <a:lnTo>
                        <a:pt x="0" y="0"/>
                      </a:lnTo>
                      <a:lnTo>
                        <a:pt x="1549" y="2412"/>
                      </a:lnTo>
                      <a:lnTo>
                        <a:pt x="7302" y="5143"/>
                      </a:lnTo>
                      <a:lnTo>
                        <a:pt x="9893" y="4584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96" name="object 145">
                  <a:extLst>
                    <a:ext uri="{FF2B5EF4-FFF2-40B4-BE49-F238E27FC236}">
                      <a16:creationId xmlns="" xmlns:a16="http://schemas.microsoft.com/office/drawing/2014/main" id="{70F1382A-6B6E-44E1-9949-483A30D7AB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50332" y="3882478"/>
                  <a:ext cx="6350" cy="19050"/>
                </a:xfrm>
                <a:custGeom>
                  <a:avLst/>
                  <a:gdLst>
                    <a:gd name="T0" fmla="*/ 287 w 4241"/>
                    <a:gd name="T1" fmla="*/ 10939 h 13741"/>
                    <a:gd name="T2" fmla="*/ 0 w 4241"/>
                    <a:gd name="T3" fmla="*/ 16599 h 13741"/>
                    <a:gd name="T4" fmla="*/ 1438 w 4241"/>
                    <a:gd name="T5" fmla="*/ 20550 h 13741"/>
                    <a:gd name="T6" fmla="*/ 2990 w 4241"/>
                    <a:gd name="T7" fmla="*/ 15821 h 13741"/>
                    <a:gd name="T8" fmla="*/ 3167 w 4241"/>
                    <a:gd name="T9" fmla="*/ 11300 h 13741"/>
                    <a:gd name="T10" fmla="*/ 6157 w 4241"/>
                    <a:gd name="T11" fmla="*/ 7407 h 13741"/>
                    <a:gd name="T12" fmla="*/ 7396 w 4241"/>
                    <a:gd name="T13" fmla="*/ 5185 h 13741"/>
                    <a:gd name="T14" fmla="*/ 6046 w 4241"/>
                    <a:gd name="T15" fmla="*/ 0 h 13741"/>
                    <a:gd name="T16" fmla="*/ 1039 w 4241"/>
                    <a:gd name="T17" fmla="*/ 7141 h 13741"/>
                    <a:gd name="T18" fmla="*/ 287 w 4241"/>
                    <a:gd name="T19" fmla="*/ 10939 h 1374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4241" h="13741">
                      <a:moveTo>
                        <a:pt x="165" y="7315"/>
                      </a:moveTo>
                      <a:lnTo>
                        <a:pt x="0" y="11099"/>
                      </a:lnTo>
                      <a:lnTo>
                        <a:pt x="825" y="13741"/>
                      </a:lnTo>
                      <a:lnTo>
                        <a:pt x="1714" y="10579"/>
                      </a:lnTo>
                      <a:lnTo>
                        <a:pt x="1816" y="7556"/>
                      </a:lnTo>
                      <a:lnTo>
                        <a:pt x="3530" y="4953"/>
                      </a:lnTo>
                      <a:lnTo>
                        <a:pt x="4241" y="3467"/>
                      </a:lnTo>
                      <a:lnTo>
                        <a:pt x="3467" y="0"/>
                      </a:lnTo>
                      <a:lnTo>
                        <a:pt x="596" y="4775"/>
                      </a:lnTo>
                      <a:lnTo>
                        <a:pt x="165" y="7315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97" name="object 146">
                  <a:extLst>
                    <a:ext uri="{FF2B5EF4-FFF2-40B4-BE49-F238E27FC236}">
                      <a16:creationId xmlns="" xmlns:a16="http://schemas.microsoft.com/office/drawing/2014/main" id="{8AC0F7C3-87DD-4097-ABA1-D713F454D38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34457" y="3930107"/>
                  <a:ext cx="14288" cy="4763"/>
                </a:xfrm>
                <a:custGeom>
                  <a:avLst/>
                  <a:gdLst>
                    <a:gd name="T0" fmla="*/ 12306 w 10198"/>
                    <a:gd name="T1" fmla="*/ 1875 h 2679"/>
                    <a:gd name="T2" fmla="*/ 8168 w 10198"/>
                    <a:gd name="T3" fmla="*/ 148 h 2679"/>
                    <a:gd name="T4" fmla="*/ 4321 w 10198"/>
                    <a:gd name="T5" fmla="*/ 0 h 2679"/>
                    <a:gd name="T6" fmla="*/ 0 w 10198"/>
                    <a:gd name="T7" fmla="*/ 2369 h 2679"/>
                    <a:gd name="T8" fmla="*/ 2911 w 10198"/>
                    <a:gd name="T9" fmla="*/ 5205 h 2679"/>
                    <a:gd name="T10" fmla="*/ 10298 w 10198"/>
                    <a:gd name="T11" fmla="*/ 4859 h 2679"/>
                    <a:gd name="T12" fmla="*/ 12306 w 10198"/>
                    <a:gd name="T13" fmla="*/ 1875 h 267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0198" h="2679">
                      <a:moveTo>
                        <a:pt x="10198" y="965"/>
                      </a:moveTo>
                      <a:lnTo>
                        <a:pt x="6769" y="76"/>
                      </a:lnTo>
                      <a:lnTo>
                        <a:pt x="3581" y="0"/>
                      </a:lnTo>
                      <a:lnTo>
                        <a:pt x="0" y="1219"/>
                      </a:lnTo>
                      <a:lnTo>
                        <a:pt x="2412" y="2679"/>
                      </a:lnTo>
                      <a:lnTo>
                        <a:pt x="8534" y="2501"/>
                      </a:lnTo>
                      <a:lnTo>
                        <a:pt x="10198" y="965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98" name="object 148">
                  <a:extLst>
                    <a:ext uri="{FF2B5EF4-FFF2-40B4-BE49-F238E27FC236}">
                      <a16:creationId xmlns="" xmlns:a16="http://schemas.microsoft.com/office/drawing/2014/main" id="{1A7825A0-A66A-44D8-9C8A-E948D1BFF3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61458" y="3820570"/>
                  <a:ext cx="4763" cy="14287"/>
                </a:xfrm>
                <a:custGeom>
                  <a:avLst/>
                  <a:gdLst>
                    <a:gd name="T0" fmla="*/ 1172 w 3035"/>
                    <a:gd name="T1" fmla="*/ 0 h 8661"/>
                    <a:gd name="T2" fmla="*/ 365 w 3035"/>
                    <a:gd name="T3" fmla="*/ 4843 h 8661"/>
                    <a:gd name="T4" fmla="*/ 0 w 3035"/>
                    <a:gd name="T5" fmla="*/ 9495 h 8661"/>
                    <a:gd name="T6" fmla="*/ 1383 w 3035"/>
                    <a:gd name="T7" fmla="*/ 14489 h 8661"/>
                    <a:gd name="T8" fmla="*/ 4595 w 3035"/>
                    <a:gd name="T9" fmla="*/ 10495 h 8661"/>
                    <a:gd name="T10" fmla="*/ 4440 w 3035"/>
                    <a:gd name="T11" fmla="*/ 2271 h 8661"/>
                    <a:gd name="T12" fmla="*/ 1172 w 3035"/>
                    <a:gd name="T13" fmla="*/ 0 h 866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035" h="8661">
                      <a:moveTo>
                        <a:pt x="774" y="0"/>
                      </a:moveTo>
                      <a:lnTo>
                        <a:pt x="241" y="2895"/>
                      </a:lnTo>
                      <a:lnTo>
                        <a:pt x="0" y="5676"/>
                      </a:lnTo>
                      <a:lnTo>
                        <a:pt x="914" y="8661"/>
                      </a:lnTo>
                      <a:lnTo>
                        <a:pt x="3035" y="6273"/>
                      </a:lnTo>
                      <a:lnTo>
                        <a:pt x="2933" y="1358"/>
                      </a:lnTo>
                      <a:lnTo>
                        <a:pt x="774" y="0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99" name="object 149">
                  <a:extLst>
                    <a:ext uri="{FF2B5EF4-FFF2-40B4-BE49-F238E27FC236}">
                      <a16:creationId xmlns="" xmlns:a16="http://schemas.microsoft.com/office/drawing/2014/main" id="{45D13A5F-6CAB-4EE2-9211-65E0620A679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07483" y="3818977"/>
                  <a:ext cx="19050" cy="11113"/>
                </a:xfrm>
                <a:custGeom>
                  <a:avLst/>
                  <a:gdLst>
                    <a:gd name="T0" fmla="*/ 20120 w 13449"/>
                    <a:gd name="T1" fmla="*/ 0 h 7683"/>
                    <a:gd name="T2" fmla="*/ 16452 w 13449"/>
                    <a:gd name="T3" fmla="*/ 280 h 7683"/>
                    <a:gd name="T4" fmla="*/ 12486 w 13449"/>
                    <a:gd name="T5" fmla="*/ 2136 h 7683"/>
                    <a:gd name="T6" fmla="*/ 8484 w 13449"/>
                    <a:gd name="T7" fmla="*/ 3992 h 7683"/>
                    <a:gd name="T8" fmla="*/ 2874 w 13449"/>
                    <a:gd name="T9" fmla="*/ 7499 h 7683"/>
                    <a:gd name="T10" fmla="*/ 0 w 13449"/>
                    <a:gd name="T11" fmla="*/ 11341 h 7683"/>
                    <a:gd name="T12" fmla="*/ 7235 w 13449"/>
                    <a:gd name="T13" fmla="*/ 8155 h 7683"/>
                    <a:gd name="T14" fmla="*/ 14768 w 13449"/>
                    <a:gd name="T15" fmla="*/ 3674 h 7683"/>
                    <a:gd name="T16" fmla="*/ 19228 w 13449"/>
                    <a:gd name="T17" fmla="*/ 3992 h 7683"/>
                    <a:gd name="T18" fmla="*/ 20992 w 13449"/>
                    <a:gd name="T19" fmla="*/ 187 h 7683"/>
                    <a:gd name="T20" fmla="*/ 20120 w 13449"/>
                    <a:gd name="T21" fmla="*/ 0 h 768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3449" h="7683">
                      <a:moveTo>
                        <a:pt x="12890" y="0"/>
                      </a:moveTo>
                      <a:lnTo>
                        <a:pt x="10540" y="190"/>
                      </a:lnTo>
                      <a:lnTo>
                        <a:pt x="8000" y="1447"/>
                      </a:lnTo>
                      <a:lnTo>
                        <a:pt x="5435" y="2705"/>
                      </a:lnTo>
                      <a:lnTo>
                        <a:pt x="1841" y="5080"/>
                      </a:lnTo>
                      <a:lnTo>
                        <a:pt x="0" y="7683"/>
                      </a:lnTo>
                      <a:lnTo>
                        <a:pt x="4635" y="5524"/>
                      </a:lnTo>
                      <a:lnTo>
                        <a:pt x="9461" y="2489"/>
                      </a:lnTo>
                      <a:lnTo>
                        <a:pt x="12318" y="2705"/>
                      </a:lnTo>
                      <a:lnTo>
                        <a:pt x="13449" y="127"/>
                      </a:lnTo>
                      <a:lnTo>
                        <a:pt x="12890" y="0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00" name="object 151">
                  <a:extLst>
                    <a:ext uri="{FF2B5EF4-FFF2-40B4-BE49-F238E27FC236}">
                      <a16:creationId xmlns="" xmlns:a16="http://schemas.microsoft.com/office/drawing/2014/main" id="{8B0C7535-9878-4F70-A741-30C70675AE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70982" y="3809457"/>
                  <a:ext cx="6350" cy="28575"/>
                </a:xfrm>
                <a:custGeom>
                  <a:avLst/>
                  <a:gdLst>
                    <a:gd name="T0" fmla="*/ 241 w 4978"/>
                    <a:gd name="T1" fmla="*/ 5738 h 20929"/>
                    <a:gd name="T2" fmla="*/ 3103 w 4978"/>
                    <a:gd name="T3" fmla="*/ 10453 h 20929"/>
                    <a:gd name="T4" fmla="*/ 3056 w 4978"/>
                    <a:gd name="T5" fmla="*/ 15763 h 20929"/>
                    <a:gd name="T6" fmla="*/ 2444 w 4978"/>
                    <a:gd name="T7" fmla="*/ 20972 h 20929"/>
                    <a:gd name="T8" fmla="*/ 1769 w 4978"/>
                    <a:gd name="T9" fmla="*/ 23466 h 20929"/>
                    <a:gd name="T10" fmla="*/ 0 w 4978"/>
                    <a:gd name="T11" fmla="*/ 28146 h 20929"/>
                    <a:gd name="T12" fmla="*/ 3489 w 4978"/>
                    <a:gd name="T13" fmla="*/ 27224 h 20929"/>
                    <a:gd name="T14" fmla="*/ 4212 w 4978"/>
                    <a:gd name="T15" fmla="*/ 24371 h 20929"/>
                    <a:gd name="T16" fmla="*/ 6303 w 4978"/>
                    <a:gd name="T17" fmla="*/ 16173 h 20929"/>
                    <a:gd name="T18" fmla="*/ 5852 w 4978"/>
                    <a:gd name="T19" fmla="*/ 8028 h 20929"/>
                    <a:gd name="T20" fmla="*/ 3344 w 4978"/>
                    <a:gd name="T21" fmla="*/ 0 h 20929"/>
                    <a:gd name="T22" fmla="*/ 241 w 4978"/>
                    <a:gd name="T23" fmla="*/ 5738 h 20929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4978" h="20929">
                      <a:moveTo>
                        <a:pt x="190" y="4267"/>
                      </a:moveTo>
                      <a:lnTo>
                        <a:pt x="2451" y="7772"/>
                      </a:lnTo>
                      <a:lnTo>
                        <a:pt x="2413" y="11722"/>
                      </a:lnTo>
                      <a:lnTo>
                        <a:pt x="1930" y="15595"/>
                      </a:lnTo>
                      <a:lnTo>
                        <a:pt x="1397" y="17449"/>
                      </a:lnTo>
                      <a:lnTo>
                        <a:pt x="0" y="20929"/>
                      </a:lnTo>
                      <a:lnTo>
                        <a:pt x="2755" y="20243"/>
                      </a:lnTo>
                      <a:lnTo>
                        <a:pt x="3327" y="18122"/>
                      </a:lnTo>
                      <a:lnTo>
                        <a:pt x="4978" y="12026"/>
                      </a:lnTo>
                      <a:lnTo>
                        <a:pt x="4622" y="5969"/>
                      </a:lnTo>
                      <a:lnTo>
                        <a:pt x="2641" y="0"/>
                      </a:lnTo>
                      <a:lnTo>
                        <a:pt x="190" y="4267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01" name="object 153">
                  <a:extLst>
                    <a:ext uri="{FF2B5EF4-FFF2-40B4-BE49-F238E27FC236}">
                      <a16:creationId xmlns="" xmlns:a16="http://schemas.microsoft.com/office/drawing/2014/main" id="{E680DC5E-E060-4A3A-8243-AD05A6489F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56682" y="3968202"/>
                  <a:ext cx="11113" cy="7938"/>
                </a:xfrm>
                <a:custGeom>
                  <a:avLst/>
                  <a:gdLst>
                    <a:gd name="T0" fmla="*/ 0 w 7823"/>
                    <a:gd name="T1" fmla="*/ 9568 h 5829"/>
                    <a:gd name="T2" fmla="*/ 4323 w 7823"/>
                    <a:gd name="T3" fmla="*/ 7088 h 5829"/>
                    <a:gd name="T4" fmla="*/ 11141 w 7823"/>
                    <a:gd name="T5" fmla="*/ 0 h 5829"/>
                    <a:gd name="T6" fmla="*/ 7071 w 7823"/>
                    <a:gd name="T7" fmla="*/ 562 h 5829"/>
                    <a:gd name="T8" fmla="*/ 415 w 7823"/>
                    <a:gd name="T9" fmla="*/ 6045 h 5829"/>
                    <a:gd name="T10" fmla="*/ 0 w 7823"/>
                    <a:gd name="T11" fmla="*/ 9568 h 582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7823" h="5829">
                      <a:moveTo>
                        <a:pt x="0" y="5829"/>
                      </a:moveTo>
                      <a:lnTo>
                        <a:pt x="3035" y="4318"/>
                      </a:lnTo>
                      <a:lnTo>
                        <a:pt x="7823" y="0"/>
                      </a:lnTo>
                      <a:lnTo>
                        <a:pt x="4965" y="342"/>
                      </a:lnTo>
                      <a:lnTo>
                        <a:pt x="292" y="3683"/>
                      </a:lnTo>
                      <a:lnTo>
                        <a:pt x="0" y="5829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02" name="object 154">
                  <a:extLst>
                    <a:ext uri="{FF2B5EF4-FFF2-40B4-BE49-F238E27FC236}">
                      <a16:creationId xmlns="" xmlns:a16="http://schemas.microsoft.com/office/drawing/2014/main" id="{B1AA9751-66A4-4E02-B4E1-106B9262E12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39220" y="3945982"/>
                  <a:ext cx="12700" cy="4763"/>
                </a:xfrm>
                <a:custGeom>
                  <a:avLst/>
                  <a:gdLst>
                    <a:gd name="T0" fmla="*/ 0 w 8343"/>
                    <a:gd name="T1" fmla="*/ 5435 h 2311"/>
                    <a:gd name="T2" fmla="*/ 5357 w 8343"/>
                    <a:gd name="T3" fmla="*/ 6034 h 2311"/>
                    <a:gd name="T4" fmla="*/ 10486 w 8343"/>
                    <a:gd name="T5" fmla="*/ 5139 h 2311"/>
                    <a:gd name="T6" fmla="*/ 15042 w 8343"/>
                    <a:gd name="T7" fmla="*/ 629 h 2311"/>
                    <a:gd name="T8" fmla="*/ 9661 w 8343"/>
                    <a:gd name="T9" fmla="*/ 0 h 2311"/>
                    <a:gd name="T10" fmla="*/ 4580 w 8343"/>
                    <a:gd name="T11" fmla="*/ 1193 h 2311"/>
                    <a:gd name="T12" fmla="*/ 0 w 8343"/>
                    <a:gd name="T13" fmla="*/ 5435 h 231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8343" h="2311">
                      <a:moveTo>
                        <a:pt x="0" y="2082"/>
                      </a:moveTo>
                      <a:lnTo>
                        <a:pt x="2971" y="2311"/>
                      </a:lnTo>
                      <a:lnTo>
                        <a:pt x="5816" y="1968"/>
                      </a:lnTo>
                      <a:lnTo>
                        <a:pt x="8343" y="241"/>
                      </a:lnTo>
                      <a:lnTo>
                        <a:pt x="5359" y="0"/>
                      </a:lnTo>
                      <a:lnTo>
                        <a:pt x="2540" y="457"/>
                      </a:lnTo>
                      <a:lnTo>
                        <a:pt x="0" y="2082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03" name="object 155">
                  <a:extLst>
                    <a:ext uri="{FF2B5EF4-FFF2-40B4-BE49-F238E27FC236}">
                      <a16:creationId xmlns="" xmlns:a16="http://schemas.microsoft.com/office/drawing/2014/main" id="{61CB5E73-ACD3-484D-9E7E-811E9F0ABE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40812" y="3952332"/>
                  <a:ext cx="15875" cy="4763"/>
                </a:xfrm>
                <a:custGeom>
                  <a:avLst/>
                  <a:gdLst>
                    <a:gd name="T0" fmla="*/ 0 w 9842"/>
                    <a:gd name="T1" fmla="*/ 3867 h 3606"/>
                    <a:gd name="T2" fmla="*/ 6358 w 9842"/>
                    <a:gd name="T3" fmla="*/ 3486 h 3606"/>
                    <a:gd name="T4" fmla="*/ 12247 w 9842"/>
                    <a:gd name="T5" fmla="*/ 2397 h 3606"/>
                    <a:gd name="T6" fmla="*/ 17353 w 9842"/>
                    <a:gd name="T7" fmla="*/ 0 h 3606"/>
                    <a:gd name="T8" fmla="*/ 10972 w 9842"/>
                    <a:gd name="T9" fmla="*/ 258 h 3606"/>
                    <a:gd name="T10" fmla="*/ 4904 w 9842"/>
                    <a:gd name="T11" fmla="*/ 1075 h 3606"/>
                    <a:gd name="T12" fmla="*/ 0 w 9842"/>
                    <a:gd name="T13" fmla="*/ 3867 h 360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9842" h="3606">
                      <a:moveTo>
                        <a:pt x="0" y="3606"/>
                      </a:moveTo>
                      <a:lnTo>
                        <a:pt x="3606" y="3251"/>
                      </a:lnTo>
                      <a:lnTo>
                        <a:pt x="6946" y="2235"/>
                      </a:lnTo>
                      <a:lnTo>
                        <a:pt x="9842" y="0"/>
                      </a:lnTo>
                      <a:lnTo>
                        <a:pt x="6223" y="241"/>
                      </a:lnTo>
                      <a:lnTo>
                        <a:pt x="2781" y="1003"/>
                      </a:lnTo>
                      <a:lnTo>
                        <a:pt x="0" y="3606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04" name="object 157">
                  <a:extLst>
                    <a:ext uri="{FF2B5EF4-FFF2-40B4-BE49-F238E27FC236}">
                      <a16:creationId xmlns="" xmlns:a16="http://schemas.microsoft.com/office/drawing/2014/main" id="{52976442-BE4A-43DF-9839-FADD47B0BA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82100" y="3818977"/>
                  <a:ext cx="7937" cy="26988"/>
                </a:xfrm>
                <a:custGeom>
                  <a:avLst/>
                  <a:gdLst>
                    <a:gd name="T0" fmla="*/ 7487 w 6019"/>
                    <a:gd name="T1" fmla="*/ 8366 h 19164"/>
                    <a:gd name="T2" fmla="*/ 2384 w 6019"/>
                    <a:gd name="T3" fmla="*/ 0 h 19164"/>
                    <a:gd name="T4" fmla="*/ 547 w 6019"/>
                    <a:gd name="T5" fmla="*/ 4998 h 19164"/>
                    <a:gd name="T6" fmla="*/ 0 w 6019"/>
                    <a:gd name="T7" fmla="*/ 9494 h 19164"/>
                    <a:gd name="T8" fmla="*/ 2834 w 6019"/>
                    <a:gd name="T9" fmla="*/ 14076 h 19164"/>
                    <a:gd name="T10" fmla="*/ 5259 w 6019"/>
                    <a:gd name="T11" fmla="*/ 17965 h 19164"/>
                    <a:gd name="T12" fmla="*/ 7136 w 6019"/>
                    <a:gd name="T13" fmla="*/ 22149 h 19164"/>
                    <a:gd name="T14" fmla="*/ 9266 w 6019"/>
                    <a:gd name="T15" fmla="*/ 26192 h 19164"/>
                    <a:gd name="T16" fmla="*/ 8563 w 6019"/>
                    <a:gd name="T17" fmla="*/ 17270 h 19164"/>
                    <a:gd name="T18" fmla="*/ 7487 w 6019"/>
                    <a:gd name="T19" fmla="*/ 8366 h 1916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6019" h="19164">
                      <a:moveTo>
                        <a:pt x="4864" y="6121"/>
                      </a:moveTo>
                      <a:lnTo>
                        <a:pt x="1549" y="0"/>
                      </a:lnTo>
                      <a:lnTo>
                        <a:pt x="355" y="3657"/>
                      </a:lnTo>
                      <a:lnTo>
                        <a:pt x="0" y="6946"/>
                      </a:lnTo>
                      <a:lnTo>
                        <a:pt x="1841" y="10299"/>
                      </a:lnTo>
                      <a:lnTo>
                        <a:pt x="3416" y="13144"/>
                      </a:lnTo>
                      <a:lnTo>
                        <a:pt x="4635" y="16205"/>
                      </a:lnTo>
                      <a:lnTo>
                        <a:pt x="6019" y="19164"/>
                      </a:lnTo>
                      <a:lnTo>
                        <a:pt x="5562" y="12636"/>
                      </a:lnTo>
                      <a:lnTo>
                        <a:pt x="4864" y="6121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05" name="object 158">
                  <a:extLst>
                    <a:ext uri="{FF2B5EF4-FFF2-40B4-BE49-F238E27FC236}">
                      <a16:creationId xmlns="" xmlns:a16="http://schemas.microsoft.com/office/drawing/2014/main" id="{D1CE3DBC-CEFD-4FC4-99F2-D730F82A0C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37633" y="3939627"/>
                  <a:ext cx="11113" cy="1588"/>
                </a:xfrm>
                <a:custGeom>
                  <a:avLst/>
                  <a:gdLst>
                    <a:gd name="T0" fmla="*/ 10030 w 8636"/>
                    <a:gd name="T1" fmla="*/ 232 h 1904"/>
                    <a:gd name="T2" fmla="*/ 6603 w 8636"/>
                    <a:gd name="T3" fmla="*/ 0 h 1904"/>
                    <a:gd name="T4" fmla="*/ 3219 w 8636"/>
                    <a:gd name="T5" fmla="*/ 37 h 1904"/>
                    <a:gd name="T6" fmla="*/ 0 w 8636"/>
                    <a:gd name="T7" fmla="*/ 1209 h 1904"/>
                    <a:gd name="T8" fmla="*/ 89 w 8636"/>
                    <a:gd name="T9" fmla="*/ 1833 h 1904"/>
                    <a:gd name="T10" fmla="*/ 3427 w 8636"/>
                    <a:gd name="T11" fmla="*/ 1490 h 1904"/>
                    <a:gd name="T12" fmla="*/ 6765 w 8636"/>
                    <a:gd name="T13" fmla="*/ 1136 h 1904"/>
                    <a:gd name="T14" fmla="*/ 10088 w 8636"/>
                    <a:gd name="T15" fmla="*/ 794 h 1904"/>
                    <a:gd name="T16" fmla="*/ 10030 w 8636"/>
                    <a:gd name="T17" fmla="*/ 232 h 190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8636" h="1904">
                      <a:moveTo>
                        <a:pt x="8585" y="241"/>
                      </a:moveTo>
                      <a:lnTo>
                        <a:pt x="5651" y="0"/>
                      </a:lnTo>
                      <a:lnTo>
                        <a:pt x="2755" y="38"/>
                      </a:lnTo>
                      <a:lnTo>
                        <a:pt x="0" y="1257"/>
                      </a:lnTo>
                      <a:lnTo>
                        <a:pt x="76" y="1905"/>
                      </a:lnTo>
                      <a:lnTo>
                        <a:pt x="2933" y="1549"/>
                      </a:lnTo>
                      <a:lnTo>
                        <a:pt x="5791" y="1181"/>
                      </a:lnTo>
                      <a:lnTo>
                        <a:pt x="8635" y="825"/>
                      </a:lnTo>
                      <a:lnTo>
                        <a:pt x="8585" y="241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06" name="object 159">
                  <a:extLst>
                    <a:ext uri="{FF2B5EF4-FFF2-40B4-BE49-F238E27FC236}">
                      <a16:creationId xmlns="" xmlns:a16="http://schemas.microsoft.com/office/drawing/2014/main" id="{E5281A75-D2EA-4170-926D-83857208A09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91633" y="3930102"/>
                  <a:ext cx="12700" cy="3175"/>
                </a:xfrm>
                <a:custGeom>
                  <a:avLst/>
                  <a:gdLst>
                    <a:gd name="T0" fmla="*/ 0 w 9601"/>
                    <a:gd name="T1" fmla="*/ 305 h 2527"/>
                    <a:gd name="T2" fmla="*/ 3683 w 9601"/>
                    <a:gd name="T3" fmla="*/ 1221 h 2527"/>
                    <a:gd name="T4" fmla="*/ 10529 w 9601"/>
                    <a:gd name="T5" fmla="*/ 1380 h 2527"/>
                    <a:gd name="T6" fmla="*/ 13071 w 9601"/>
                    <a:gd name="T7" fmla="*/ 561 h 2527"/>
                    <a:gd name="T8" fmla="*/ 8679 w 9601"/>
                    <a:gd name="T9" fmla="*/ 0 h 2527"/>
                    <a:gd name="T10" fmla="*/ 4563 w 9601"/>
                    <a:gd name="T11" fmla="*/ 194 h 2527"/>
                    <a:gd name="T12" fmla="*/ 0 w 9601"/>
                    <a:gd name="T13" fmla="*/ 305 h 252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9601" h="2527">
                      <a:moveTo>
                        <a:pt x="0" y="558"/>
                      </a:moveTo>
                      <a:lnTo>
                        <a:pt x="2705" y="2235"/>
                      </a:lnTo>
                      <a:lnTo>
                        <a:pt x="7734" y="2527"/>
                      </a:lnTo>
                      <a:lnTo>
                        <a:pt x="9601" y="1028"/>
                      </a:lnTo>
                      <a:lnTo>
                        <a:pt x="6375" y="0"/>
                      </a:lnTo>
                      <a:lnTo>
                        <a:pt x="3352" y="355"/>
                      </a:lnTo>
                      <a:lnTo>
                        <a:pt x="0" y="558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07" name="object 160">
                  <a:extLst>
                    <a:ext uri="{FF2B5EF4-FFF2-40B4-BE49-F238E27FC236}">
                      <a16:creationId xmlns="" xmlns:a16="http://schemas.microsoft.com/office/drawing/2014/main" id="{E79B7FB5-CD39-4C3B-9CA5-0E18483D7F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69408" y="3968202"/>
                  <a:ext cx="3175" cy="1588"/>
                </a:xfrm>
                <a:custGeom>
                  <a:avLst/>
                  <a:gdLst>
                    <a:gd name="T0" fmla="*/ 0 w 1511"/>
                    <a:gd name="T1" fmla="*/ 0 h 1066"/>
                    <a:gd name="T2" fmla="*/ 328 w 1511"/>
                    <a:gd name="T3" fmla="*/ 3268 h 1066"/>
                    <a:gd name="T4" fmla="*/ 2305 w 1511"/>
                    <a:gd name="T5" fmla="*/ 2724 h 1066"/>
                    <a:gd name="T6" fmla="*/ 1569 w 1511"/>
                    <a:gd name="T7" fmla="*/ 1868 h 1066"/>
                    <a:gd name="T8" fmla="*/ 814 w 1511"/>
                    <a:gd name="T9" fmla="*/ 972 h 1066"/>
                    <a:gd name="T10" fmla="*/ 0 w 1511"/>
                    <a:gd name="T11" fmla="*/ 0 h 106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511" h="1066">
                      <a:moveTo>
                        <a:pt x="0" y="0"/>
                      </a:moveTo>
                      <a:lnTo>
                        <a:pt x="215" y="1066"/>
                      </a:lnTo>
                      <a:lnTo>
                        <a:pt x="1511" y="889"/>
                      </a:lnTo>
                      <a:lnTo>
                        <a:pt x="1028" y="609"/>
                      </a:lnTo>
                      <a:lnTo>
                        <a:pt x="533" y="31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08" name="object 161">
                  <a:extLst>
                    <a:ext uri="{FF2B5EF4-FFF2-40B4-BE49-F238E27FC236}">
                      <a16:creationId xmlns="" xmlns:a16="http://schemas.microsoft.com/office/drawing/2014/main" id="{D31DE563-84BD-45CE-A0DE-43D67B79522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77332" y="3939628"/>
                  <a:ext cx="57150" cy="55563"/>
                </a:xfrm>
                <a:custGeom>
                  <a:avLst/>
                  <a:gdLst>
                    <a:gd name="T0" fmla="*/ 4321 w 41275"/>
                    <a:gd name="T1" fmla="*/ 15140 h 39852"/>
                    <a:gd name="T2" fmla="*/ 5462 w 41275"/>
                    <a:gd name="T3" fmla="*/ 6933 h 39852"/>
                    <a:gd name="T4" fmla="*/ 0 w 41275"/>
                    <a:gd name="T5" fmla="*/ 22073 h 39852"/>
                    <a:gd name="T6" fmla="*/ 31847 w 41275"/>
                    <a:gd name="T7" fmla="*/ 42003 h 39852"/>
                    <a:gd name="T8" fmla="*/ 35254 w 41275"/>
                    <a:gd name="T9" fmla="*/ 47543 h 39852"/>
                    <a:gd name="T10" fmla="*/ 45180 w 41275"/>
                    <a:gd name="T11" fmla="*/ 44286 h 39852"/>
                    <a:gd name="T12" fmla="*/ 37065 w 41275"/>
                    <a:gd name="T13" fmla="*/ 32806 h 39852"/>
                    <a:gd name="T14" fmla="*/ 40665 w 41275"/>
                    <a:gd name="T15" fmla="*/ 29164 h 39852"/>
                    <a:gd name="T16" fmla="*/ 48763 w 41275"/>
                    <a:gd name="T17" fmla="*/ 32057 h 39852"/>
                    <a:gd name="T18" fmla="*/ 42070 w 41275"/>
                    <a:gd name="T19" fmla="*/ 16812 h 39852"/>
                    <a:gd name="T20" fmla="*/ 35026 w 41275"/>
                    <a:gd name="T21" fmla="*/ 14216 h 39852"/>
                    <a:gd name="T22" fmla="*/ 35975 w 41275"/>
                    <a:gd name="T23" fmla="*/ 8937 h 39852"/>
                    <a:gd name="T24" fmla="*/ 26331 w 41275"/>
                    <a:gd name="T25" fmla="*/ 2281 h 39852"/>
                    <a:gd name="T26" fmla="*/ 28861 w 41275"/>
                    <a:gd name="T27" fmla="*/ -3327 h 39852"/>
                    <a:gd name="T28" fmla="*/ 35484 w 41275"/>
                    <a:gd name="T29" fmla="*/ 3937 h 39852"/>
                    <a:gd name="T30" fmla="*/ 49975 w 41275"/>
                    <a:gd name="T31" fmla="*/ 7055 h 39852"/>
                    <a:gd name="T32" fmla="*/ 38767 w 41275"/>
                    <a:gd name="T33" fmla="*/ -5453 h 39852"/>
                    <a:gd name="T34" fmla="*/ 20850 w 41275"/>
                    <a:gd name="T35" fmla="*/ -4302 h 39852"/>
                    <a:gd name="T36" fmla="*/ 12383 w 41275"/>
                    <a:gd name="T37" fmla="*/ 5053 h 39852"/>
                    <a:gd name="T38" fmla="*/ 23028 w 41275"/>
                    <a:gd name="T39" fmla="*/ 5609 h 39852"/>
                    <a:gd name="T40" fmla="*/ 28510 w 41275"/>
                    <a:gd name="T41" fmla="*/ 11080 h 39852"/>
                    <a:gd name="T42" fmla="*/ 31460 w 41275"/>
                    <a:gd name="T43" fmla="*/ 15592 h 39852"/>
                    <a:gd name="T44" fmla="*/ 28914 w 41275"/>
                    <a:gd name="T45" fmla="*/ 21916 h 39852"/>
                    <a:gd name="T46" fmla="*/ 24135 w 41275"/>
                    <a:gd name="T47" fmla="*/ 33884 h 39852"/>
                    <a:gd name="T48" fmla="*/ 20165 w 41275"/>
                    <a:gd name="T49" fmla="*/ 43589 h 39852"/>
                    <a:gd name="T50" fmla="*/ 26525 w 41275"/>
                    <a:gd name="T51" fmla="*/ 41080 h 39852"/>
                    <a:gd name="T52" fmla="*/ 32901 w 41275"/>
                    <a:gd name="T53" fmla="*/ 40488 h 39852"/>
                    <a:gd name="T54" fmla="*/ 45180 w 41275"/>
                    <a:gd name="T55" fmla="*/ 44286 h 39852"/>
                    <a:gd name="T56" fmla="*/ 16565 w 41275"/>
                    <a:gd name="T57" fmla="*/ 27788 h 39852"/>
                    <a:gd name="T58" fmla="*/ 17952 w 41275"/>
                    <a:gd name="T59" fmla="*/ 20418 h 39852"/>
                    <a:gd name="T60" fmla="*/ 10837 w 41275"/>
                    <a:gd name="T61" fmla="*/ 28169 h 39852"/>
                    <a:gd name="T62" fmla="*/ 15141 w 41275"/>
                    <a:gd name="T63" fmla="*/ 16794 h 39852"/>
                    <a:gd name="T64" fmla="*/ 20323 w 41275"/>
                    <a:gd name="T65" fmla="*/ 30226 h 39852"/>
                    <a:gd name="T66" fmla="*/ 26138 w 41275"/>
                    <a:gd name="T67" fmla="*/ 17508 h 39852"/>
                    <a:gd name="T68" fmla="*/ 15265 w 41275"/>
                    <a:gd name="T69" fmla="*/ 8518 h 39852"/>
                    <a:gd name="T70" fmla="*/ 12383 w 41275"/>
                    <a:gd name="T71" fmla="*/ 5053 h 39852"/>
                    <a:gd name="T72" fmla="*/ 9345 w 41275"/>
                    <a:gd name="T73" fmla="*/ 13067 h 39852"/>
                    <a:gd name="T74" fmla="*/ 7588 w 41275"/>
                    <a:gd name="T75" fmla="*/ 19617 h 39852"/>
                    <a:gd name="T76" fmla="*/ 40507 w 41275"/>
                    <a:gd name="T77" fmla="*/ 6150 h 39852"/>
                    <a:gd name="T78" fmla="*/ 39294 w 41275"/>
                    <a:gd name="T79" fmla="*/ 157 h 39852"/>
                    <a:gd name="T80" fmla="*/ 42949 w 41275"/>
                    <a:gd name="T81" fmla="*/ 9564 h 39852"/>
                    <a:gd name="T82" fmla="*/ 43423 w 41275"/>
                    <a:gd name="T83" fmla="*/ 14809 h 39852"/>
                    <a:gd name="T84" fmla="*/ 50537 w 41275"/>
                    <a:gd name="T85" fmla="*/ 19338 h 39852"/>
                    <a:gd name="T86" fmla="*/ 49957 w 41275"/>
                    <a:gd name="T87" fmla="*/ 27979 h 39852"/>
                    <a:gd name="T88" fmla="*/ 55649 w 41275"/>
                    <a:gd name="T89" fmla="*/ 31289 h 39852"/>
                    <a:gd name="T90" fmla="*/ 56773 w 41275"/>
                    <a:gd name="T91" fmla="*/ 16881 h 39852"/>
                    <a:gd name="T92" fmla="*/ 49975 w 41275"/>
                    <a:gd name="T93" fmla="*/ 7055 h 39852"/>
                    <a:gd name="T94" fmla="*/ 40507 w 41275"/>
                    <a:gd name="T95" fmla="*/ 6150 h 39852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0" t="0" r="r" b="b"/>
                  <a:pathLst>
                    <a:path w="41275" h="39852">
                      <a:moveTo>
                        <a:pt x="749" y="21691"/>
                      </a:moveTo>
                      <a:lnTo>
                        <a:pt x="4064" y="19494"/>
                      </a:lnTo>
                      <a:lnTo>
                        <a:pt x="3124" y="11036"/>
                      </a:lnTo>
                      <a:lnTo>
                        <a:pt x="6756" y="9525"/>
                      </a:lnTo>
                      <a:lnTo>
                        <a:pt x="6743" y="1155"/>
                      </a:lnTo>
                      <a:lnTo>
                        <a:pt x="3949" y="5054"/>
                      </a:lnTo>
                      <a:lnTo>
                        <a:pt x="2400" y="9169"/>
                      </a:lnTo>
                      <a:lnTo>
                        <a:pt x="254" y="13589"/>
                      </a:lnTo>
                      <a:lnTo>
                        <a:pt x="0" y="16090"/>
                      </a:lnTo>
                      <a:lnTo>
                        <a:pt x="406" y="18719"/>
                      </a:lnTo>
                      <a:lnTo>
                        <a:pt x="749" y="21691"/>
                      </a:lnTo>
                      <a:close/>
                    </a:path>
                    <a:path w="41275" h="39852">
                      <a:moveTo>
                        <a:pt x="23025" y="30619"/>
                      </a:moveTo>
                      <a:lnTo>
                        <a:pt x="19177" y="29946"/>
                      </a:lnTo>
                      <a:lnTo>
                        <a:pt x="22161" y="34671"/>
                      </a:lnTo>
                      <a:lnTo>
                        <a:pt x="25488" y="34658"/>
                      </a:lnTo>
                      <a:lnTo>
                        <a:pt x="23787" y="29514"/>
                      </a:lnTo>
                      <a:lnTo>
                        <a:pt x="23025" y="30619"/>
                      </a:lnTo>
                      <a:close/>
                    </a:path>
                    <a:path w="41275" h="39852">
                      <a:moveTo>
                        <a:pt x="32664" y="32283"/>
                      </a:moveTo>
                      <a:lnTo>
                        <a:pt x="28943" y="31254"/>
                      </a:lnTo>
                      <a:lnTo>
                        <a:pt x="27114" y="28663"/>
                      </a:lnTo>
                      <a:lnTo>
                        <a:pt x="26797" y="23914"/>
                      </a:lnTo>
                      <a:lnTo>
                        <a:pt x="26631" y="21209"/>
                      </a:lnTo>
                      <a:lnTo>
                        <a:pt x="28054" y="23939"/>
                      </a:lnTo>
                      <a:lnTo>
                        <a:pt x="29400" y="21259"/>
                      </a:lnTo>
                      <a:lnTo>
                        <a:pt x="32080" y="22847"/>
                      </a:lnTo>
                      <a:lnTo>
                        <a:pt x="33451" y="20294"/>
                      </a:lnTo>
                      <a:lnTo>
                        <a:pt x="35255" y="23368"/>
                      </a:lnTo>
                      <a:lnTo>
                        <a:pt x="33794" y="14935"/>
                      </a:lnTo>
                      <a:lnTo>
                        <a:pt x="31102" y="14820"/>
                      </a:lnTo>
                      <a:lnTo>
                        <a:pt x="30416" y="12255"/>
                      </a:lnTo>
                      <a:lnTo>
                        <a:pt x="31394" y="10795"/>
                      </a:lnTo>
                      <a:lnTo>
                        <a:pt x="29946" y="8940"/>
                      </a:lnTo>
                      <a:lnTo>
                        <a:pt x="25323" y="10363"/>
                      </a:lnTo>
                      <a:lnTo>
                        <a:pt x="22098" y="10591"/>
                      </a:lnTo>
                      <a:lnTo>
                        <a:pt x="21780" y="8013"/>
                      </a:lnTo>
                      <a:lnTo>
                        <a:pt x="26009" y="6515"/>
                      </a:lnTo>
                      <a:lnTo>
                        <a:pt x="25209" y="1143"/>
                      </a:lnTo>
                      <a:lnTo>
                        <a:pt x="22555" y="1816"/>
                      </a:lnTo>
                      <a:lnTo>
                        <a:pt x="19037" y="1663"/>
                      </a:lnTo>
                      <a:lnTo>
                        <a:pt x="16471" y="292"/>
                      </a:lnTo>
                      <a:lnTo>
                        <a:pt x="16814" y="-1460"/>
                      </a:lnTo>
                      <a:lnTo>
                        <a:pt x="20866" y="-2425"/>
                      </a:lnTo>
                      <a:lnTo>
                        <a:pt x="24777" y="-2133"/>
                      </a:lnTo>
                      <a:lnTo>
                        <a:pt x="28409" y="114"/>
                      </a:lnTo>
                      <a:lnTo>
                        <a:pt x="25654" y="2870"/>
                      </a:lnTo>
                      <a:lnTo>
                        <a:pt x="28892" y="1638"/>
                      </a:lnTo>
                      <a:lnTo>
                        <a:pt x="33642" y="2679"/>
                      </a:lnTo>
                      <a:lnTo>
                        <a:pt x="36131" y="5143"/>
                      </a:lnTo>
                      <a:lnTo>
                        <a:pt x="36868" y="1841"/>
                      </a:lnTo>
                      <a:lnTo>
                        <a:pt x="32194" y="-1231"/>
                      </a:lnTo>
                      <a:lnTo>
                        <a:pt x="28028" y="-3975"/>
                      </a:lnTo>
                      <a:lnTo>
                        <a:pt x="23253" y="-5181"/>
                      </a:lnTo>
                      <a:lnTo>
                        <a:pt x="18021" y="-3873"/>
                      </a:lnTo>
                      <a:lnTo>
                        <a:pt x="15074" y="-3136"/>
                      </a:lnTo>
                      <a:lnTo>
                        <a:pt x="12369" y="-2311"/>
                      </a:lnTo>
                      <a:lnTo>
                        <a:pt x="9817" y="0"/>
                      </a:lnTo>
                      <a:lnTo>
                        <a:pt x="8953" y="3683"/>
                      </a:lnTo>
                      <a:lnTo>
                        <a:pt x="11518" y="3695"/>
                      </a:lnTo>
                      <a:lnTo>
                        <a:pt x="14084" y="3886"/>
                      </a:lnTo>
                      <a:lnTo>
                        <a:pt x="16649" y="4089"/>
                      </a:lnTo>
                      <a:lnTo>
                        <a:pt x="19913" y="4533"/>
                      </a:lnTo>
                      <a:lnTo>
                        <a:pt x="21717" y="4787"/>
                      </a:lnTo>
                      <a:lnTo>
                        <a:pt x="20612" y="8077"/>
                      </a:lnTo>
                      <a:lnTo>
                        <a:pt x="16510" y="9448"/>
                      </a:lnTo>
                      <a:lnTo>
                        <a:pt x="18897" y="12763"/>
                      </a:lnTo>
                      <a:lnTo>
                        <a:pt x="22745" y="11366"/>
                      </a:lnTo>
                      <a:lnTo>
                        <a:pt x="24968" y="14236"/>
                      </a:lnTo>
                      <a:lnTo>
                        <a:pt x="23723" y="15532"/>
                      </a:lnTo>
                      <a:lnTo>
                        <a:pt x="20904" y="15976"/>
                      </a:lnTo>
                      <a:lnTo>
                        <a:pt x="17983" y="16167"/>
                      </a:lnTo>
                      <a:lnTo>
                        <a:pt x="17640" y="21526"/>
                      </a:lnTo>
                      <a:lnTo>
                        <a:pt x="17449" y="24701"/>
                      </a:lnTo>
                      <a:lnTo>
                        <a:pt x="17640" y="28575"/>
                      </a:lnTo>
                      <a:lnTo>
                        <a:pt x="17526" y="30835"/>
                      </a:lnTo>
                      <a:lnTo>
                        <a:pt x="14579" y="31775"/>
                      </a:lnTo>
                      <a:lnTo>
                        <a:pt x="14998" y="34696"/>
                      </a:lnTo>
                      <a:lnTo>
                        <a:pt x="22161" y="34671"/>
                      </a:lnTo>
                      <a:lnTo>
                        <a:pt x="19177" y="29946"/>
                      </a:lnTo>
                      <a:lnTo>
                        <a:pt x="23253" y="29794"/>
                      </a:lnTo>
                      <a:lnTo>
                        <a:pt x="21882" y="26873"/>
                      </a:lnTo>
                      <a:lnTo>
                        <a:pt x="23787" y="29514"/>
                      </a:lnTo>
                      <a:lnTo>
                        <a:pt x="25488" y="34658"/>
                      </a:lnTo>
                      <a:lnTo>
                        <a:pt x="36283" y="34645"/>
                      </a:lnTo>
                      <a:lnTo>
                        <a:pt x="32664" y="32283"/>
                      </a:lnTo>
                      <a:close/>
                    </a:path>
                    <a:path w="41275" h="39852">
                      <a:moveTo>
                        <a:pt x="12979" y="14884"/>
                      </a:moveTo>
                      <a:lnTo>
                        <a:pt x="10947" y="12242"/>
                      </a:lnTo>
                      <a:lnTo>
                        <a:pt x="11976" y="20256"/>
                      </a:lnTo>
                      <a:lnTo>
                        <a:pt x="14693" y="22034"/>
                      </a:lnTo>
                      <a:lnTo>
                        <a:pt x="14312" y="14465"/>
                      </a:lnTo>
                      <a:lnTo>
                        <a:pt x="12979" y="14884"/>
                      </a:lnTo>
                      <a:close/>
                    </a:path>
                    <a:path w="41275" h="39852">
                      <a:moveTo>
                        <a:pt x="4064" y="19494"/>
                      </a:moveTo>
                      <a:lnTo>
                        <a:pt x="5283" y="22161"/>
                      </a:lnTo>
                      <a:lnTo>
                        <a:pt x="7835" y="20535"/>
                      </a:lnTo>
                      <a:lnTo>
                        <a:pt x="9944" y="23202"/>
                      </a:lnTo>
                      <a:lnTo>
                        <a:pt x="11976" y="20256"/>
                      </a:lnTo>
                      <a:lnTo>
                        <a:pt x="10947" y="12242"/>
                      </a:lnTo>
                      <a:lnTo>
                        <a:pt x="13970" y="11645"/>
                      </a:lnTo>
                      <a:lnTo>
                        <a:pt x="14312" y="14465"/>
                      </a:lnTo>
                      <a:lnTo>
                        <a:pt x="14693" y="22034"/>
                      </a:lnTo>
                      <a:lnTo>
                        <a:pt x="17640" y="21526"/>
                      </a:lnTo>
                      <a:lnTo>
                        <a:pt x="17983" y="16167"/>
                      </a:lnTo>
                      <a:lnTo>
                        <a:pt x="18897" y="12763"/>
                      </a:lnTo>
                      <a:lnTo>
                        <a:pt x="16510" y="9448"/>
                      </a:lnTo>
                      <a:lnTo>
                        <a:pt x="14236" y="7607"/>
                      </a:lnTo>
                      <a:lnTo>
                        <a:pt x="11036" y="6210"/>
                      </a:lnTo>
                      <a:lnTo>
                        <a:pt x="8432" y="6654"/>
                      </a:lnTo>
                      <a:lnTo>
                        <a:pt x="7696" y="3670"/>
                      </a:lnTo>
                      <a:lnTo>
                        <a:pt x="8953" y="3683"/>
                      </a:lnTo>
                      <a:lnTo>
                        <a:pt x="9817" y="0"/>
                      </a:lnTo>
                      <a:lnTo>
                        <a:pt x="6743" y="1155"/>
                      </a:lnTo>
                      <a:lnTo>
                        <a:pt x="6756" y="9525"/>
                      </a:lnTo>
                      <a:lnTo>
                        <a:pt x="9448" y="11264"/>
                      </a:lnTo>
                      <a:lnTo>
                        <a:pt x="8483" y="12090"/>
                      </a:lnTo>
                      <a:lnTo>
                        <a:pt x="5486" y="14300"/>
                      </a:lnTo>
                      <a:lnTo>
                        <a:pt x="3124" y="11036"/>
                      </a:lnTo>
                      <a:lnTo>
                        <a:pt x="4064" y="19494"/>
                      </a:lnTo>
                      <a:close/>
                    </a:path>
                    <a:path w="41275" h="39852">
                      <a:moveTo>
                        <a:pt x="29286" y="4483"/>
                      </a:moveTo>
                      <a:lnTo>
                        <a:pt x="26276" y="5054"/>
                      </a:lnTo>
                      <a:lnTo>
                        <a:pt x="25654" y="2870"/>
                      </a:lnTo>
                      <a:lnTo>
                        <a:pt x="28409" y="114"/>
                      </a:lnTo>
                      <a:lnTo>
                        <a:pt x="25209" y="1143"/>
                      </a:lnTo>
                      <a:lnTo>
                        <a:pt x="26009" y="6515"/>
                      </a:lnTo>
                      <a:lnTo>
                        <a:pt x="31051" y="6972"/>
                      </a:lnTo>
                      <a:lnTo>
                        <a:pt x="34290" y="9067"/>
                      </a:lnTo>
                      <a:lnTo>
                        <a:pt x="29946" y="8940"/>
                      </a:lnTo>
                      <a:lnTo>
                        <a:pt x="31394" y="10795"/>
                      </a:lnTo>
                      <a:lnTo>
                        <a:pt x="35064" y="10833"/>
                      </a:lnTo>
                      <a:lnTo>
                        <a:pt x="36715" y="13614"/>
                      </a:lnTo>
                      <a:lnTo>
                        <a:pt x="36537" y="14097"/>
                      </a:lnTo>
                      <a:lnTo>
                        <a:pt x="33794" y="14935"/>
                      </a:lnTo>
                      <a:lnTo>
                        <a:pt x="35255" y="23368"/>
                      </a:lnTo>
                      <a:lnTo>
                        <a:pt x="36118" y="20396"/>
                      </a:lnTo>
                      <a:lnTo>
                        <a:pt x="38798" y="20104"/>
                      </a:lnTo>
                      <a:lnTo>
                        <a:pt x="39433" y="22923"/>
                      </a:lnTo>
                      <a:lnTo>
                        <a:pt x="40233" y="22809"/>
                      </a:lnTo>
                      <a:lnTo>
                        <a:pt x="40538" y="19304"/>
                      </a:lnTo>
                      <a:lnTo>
                        <a:pt x="41275" y="15773"/>
                      </a:lnTo>
                      <a:lnTo>
                        <a:pt x="41046" y="12306"/>
                      </a:lnTo>
                      <a:lnTo>
                        <a:pt x="40652" y="6197"/>
                      </a:lnTo>
                      <a:lnTo>
                        <a:pt x="36868" y="1841"/>
                      </a:lnTo>
                      <a:lnTo>
                        <a:pt x="36131" y="5143"/>
                      </a:lnTo>
                      <a:lnTo>
                        <a:pt x="34582" y="6997"/>
                      </a:lnTo>
                      <a:lnTo>
                        <a:pt x="32004" y="5156"/>
                      </a:lnTo>
                      <a:lnTo>
                        <a:pt x="29286" y="4483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09" name="object 162">
                  <a:extLst>
                    <a:ext uri="{FF2B5EF4-FFF2-40B4-BE49-F238E27FC236}">
                      <a16:creationId xmlns="" xmlns:a16="http://schemas.microsoft.com/office/drawing/2014/main" id="{84B04E1F-1789-487E-9715-3EA4D79395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23357" y="3966615"/>
                  <a:ext cx="1588" cy="3175"/>
                </a:xfrm>
                <a:custGeom>
                  <a:avLst/>
                  <a:gdLst>
                    <a:gd name="T0" fmla="*/ 1119 w 2133"/>
                    <a:gd name="T1" fmla="*/ 6313 h 2209"/>
                    <a:gd name="T2" fmla="*/ 1294 w 2133"/>
                    <a:gd name="T3" fmla="*/ 5587 h 2209"/>
                    <a:gd name="T4" fmla="*/ 1469 w 2133"/>
                    <a:gd name="T5" fmla="*/ 4861 h 2209"/>
                    <a:gd name="T6" fmla="*/ 1635 w 2133"/>
                    <a:gd name="T7" fmla="*/ 4136 h 2209"/>
                    <a:gd name="T8" fmla="*/ 1246 w 2133"/>
                    <a:gd name="T9" fmla="*/ 2758 h 2209"/>
                    <a:gd name="T10" fmla="*/ 846 w 2133"/>
                    <a:gd name="T11" fmla="*/ 1378 h 2209"/>
                    <a:gd name="T12" fmla="*/ 448 w 2133"/>
                    <a:gd name="T13" fmla="*/ 0 h 2209"/>
                    <a:gd name="T14" fmla="*/ 302 w 2133"/>
                    <a:gd name="T15" fmla="*/ 760 h 2209"/>
                    <a:gd name="T16" fmla="*/ 0 w 2133"/>
                    <a:gd name="T17" fmla="*/ 2032 h 2209"/>
                    <a:gd name="T18" fmla="*/ 359 w 2133"/>
                    <a:gd name="T19" fmla="*/ 3664 h 2209"/>
                    <a:gd name="T20" fmla="*/ 748 w 2133"/>
                    <a:gd name="T21" fmla="*/ 4969 h 2209"/>
                    <a:gd name="T22" fmla="*/ 1119 w 2133"/>
                    <a:gd name="T23" fmla="*/ 6313 h 2209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133" h="2209">
                      <a:moveTo>
                        <a:pt x="1460" y="2209"/>
                      </a:moveTo>
                      <a:lnTo>
                        <a:pt x="1689" y="1955"/>
                      </a:lnTo>
                      <a:lnTo>
                        <a:pt x="1917" y="1701"/>
                      </a:lnTo>
                      <a:lnTo>
                        <a:pt x="2133" y="1447"/>
                      </a:lnTo>
                      <a:lnTo>
                        <a:pt x="1625" y="965"/>
                      </a:lnTo>
                      <a:lnTo>
                        <a:pt x="1104" y="482"/>
                      </a:lnTo>
                      <a:lnTo>
                        <a:pt x="584" y="0"/>
                      </a:lnTo>
                      <a:lnTo>
                        <a:pt x="393" y="266"/>
                      </a:lnTo>
                      <a:lnTo>
                        <a:pt x="0" y="711"/>
                      </a:lnTo>
                      <a:lnTo>
                        <a:pt x="469" y="1282"/>
                      </a:lnTo>
                      <a:lnTo>
                        <a:pt x="977" y="1739"/>
                      </a:lnTo>
                      <a:lnTo>
                        <a:pt x="1460" y="2209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10" name="object 163">
                  <a:extLst>
                    <a:ext uri="{FF2B5EF4-FFF2-40B4-BE49-F238E27FC236}">
                      <a16:creationId xmlns="" xmlns:a16="http://schemas.microsoft.com/office/drawing/2014/main" id="{A686995C-36CE-4A29-A5B7-90F2778E0A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69387" y="3933277"/>
                  <a:ext cx="9525" cy="1588"/>
                </a:xfrm>
                <a:custGeom>
                  <a:avLst/>
                  <a:gdLst>
                    <a:gd name="T0" fmla="*/ 8423 w 5727"/>
                    <a:gd name="T1" fmla="*/ 709 h 3060"/>
                    <a:gd name="T2" fmla="*/ 9738 w 5727"/>
                    <a:gd name="T3" fmla="*/ 0 h 3060"/>
                    <a:gd name="T4" fmla="*/ 5116 w 5727"/>
                    <a:gd name="T5" fmla="*/ 189 h 3060"/>
                    <a:gd name="T6" fmla="*/ 432 w 5727"/>
                    <a:gd name="T7" fmla="*/ 118 h 3060"/>
                    <a:gd name="T8" fmla="*/ 0 w 5727"/>
                    <a:gd name="T9" fmla="*/ 1138 h 3060"/>
                    <a:gd name="T10" fmla="*/ 8423 w 5727"/>
                    <a:gd name="T11" fmla="*/ 709 h 30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5727" h="3060">
                      <a:moveTo>
                        <a:pt x="4953" y="1905"/>
                      </a:moveTo>
                      <a:lnTo>
                        <a:pt x="5727" y="0"/>
                      </a:lnTo>
                      <a:lnTo>
                        <a:pt x="3009" y="508"/>
                      </a:lnTo>
                      <a:lnTo>
                        <a:pt x="254" y="317"/>
                      </a:lnTo>
                      <a:lnTo>
                        <a:pt x="0" y="3060"/>
                      </a:lnTo>
                      <a:lnTo>
                        <a:pt x="4953" y="1905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11" name="object 164">
                  <a:extLst>
                    <a:ext uri="{FF2B5EF4-FFF2-40B4-BE49-F238E27FC236}">
                      <a16:creationId xmlns="" xmlns:a16="http://schemas.microsoft.com/office/drawing/2014/main" id="{D19B2D8E-A864-472B-97FB-9E167735B7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69387" y="3934865"/>
                  <a:ext cx="9525" cy="6350"/>
                </a:xfrm>
                <a:custGeom>
                  <a:avLst/>
                  <a:gdLst>
                    <a:gd name="T0" fmla="*/ 0 w 6438"/>
                    <a:gd name="T1" fmla="*/ 8702 h 3390"/>
                    <a:gd name="T2" fmla="*/ 2598 w 6438"/>
                    <a:gd name="T3" fmla="*/ 9256 h 3390"/>
                    <a:gd name="T4" fmla="*/ 8663 w 6438"/>
                    <a:gd name="T5" fmla="*/ 5373 h 3390"/>
                    <a:gd name="T6" fmla="*/ 7364 w 6438"/>
                    <a:gd name="T7" fmla="*/ 0 h 3390"/>
                    <a:gd name="T8" fmla="*/ 1999 w 6438"/>
                    <a:gd name="T9" fmla="*/ 3675 h 3390"/>
                    <a:gd name="T10" fmla="*/ 0 w 6438"/>
                    <a:gd name="T11" fmla="*/ 8702 h 339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6438" h="3390">
                      <a:moveTo>
                        <a:pt x="0" y="3187"/>
                      </a:moveTo>
                      <a:lnTo>
                        <a:pt x="1930" y="3390"/>
                      </a:lnTo>
                      <a:lnTo>
                        <a:pt x="6438" y="1968"/>
                      </a:lnTo>
                      <a:lnTo>
                        <a:pt x="5473" y="0"/>
                      </a:lnTo>
                      <a:lnTo>
                        <a:pt x="1485" y="1346"/>
                      </a:lnTo>
                      <a:lnTo>
                        <a:pt x="0" y="3187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12" name="object 165">
                  <a:extLst>
                    <a:ext uri="{FF2B5EF4-FFF2-40B4-BE49-F238E27FC236}">
                      <a16:creationId xmlns="" xmlns:a16="http://schemas.microsoft.com/office/drawing/2014/main" id="{7C5D66A0-F038-493C-AA9B-8E2D23268C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93221" y="3893590"/>
                  <a:ext cx="14287" cy="6350"/>
                </a:xfrm>
                <a:custGeom>
                  <a:avLst/>
                  <a:gdLst>
                    <a:gd name="T0" fmla="*/ 0 w 9652"/>
                    <a:gd name="T1" fmla="*/ 7994 h 3924"/>
                    <a:gd name="T2" fmla="*/ 4413 w 9652"/>
                    <a:gd name="T3" fmla="*/ 7010 h 3924"/>
                    <a:gd name="T4" fmla="*/ 8621 w 9652"/>
                    <a:gd name="T5" fmla="*/ 5044 h 3924"/>
                    <a:gd name="T6" fmla="*/ 13002 w 9652"/>
                    <a:gd name="T7" fmla="*/ 2147 h 3924"/>
                    <a:gd name="T8" fmla="*/ 9921 w 9652"/>
                    <a:gd name="T9" fmla="*/ 0 h 3924"/>
                    <a:gd name="T10" fmla="*/ 1540 w 9652"/>
                    <a:gd name="T11" fmla="*/ 3623 h 3924"/>
                    <a:gd name="T12" fmla="*/ 0 w 9652"/>
                    <a:gd name="T13" fmla="*/ 7994 h 392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9652" h="3924">
                      <a:moveTo>
                        <a:pt x="0" y="3924"/>
                      </a:moveTo>
                      <a:lnTo>
                        <a:pt x="3276" y="3441"/>
                      </a:lnTo>
                      <a:lnTo>
                        <a:pt x="6400" y="2476"/>
                      </a:lnTo>
                      <a:lnTo>
                        <a:pt x="9652" y="1054"/>
                      </a:lnTo>
                      <a:lnTo>
                        <a:pt x="7365" y="0"/>
                      </a:lnTo>
                      <a:lnTo>
                        <a:pt x="1143" y="1778"/>
                      </a:lnTo>
                      <a:lnTo>
                        <a:pt x="0" y="3924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13" name="object 166">
                  <a:extLst>
                    <a:ext uri="{FF2B5EF4-FFF2-40B4-BE49-F238E27FC236}">
                      <a16:creationId xmlns="" xmlns:a16="http://schemas.microsoft.com/office/drawing/2014/main" id="{C82A743E-654F-4DA8-AC2E-91A7C9317D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90045" y="3934865"/>
                  <a:ext cx="12700" cy="4762"/>
                </a:xfrm>
                <a:custGeom>
                  <a:avLst/>
                  <a:gdLst>
                    <a:gd name="T0" fmla="*/ 0 w 9677"/>
                    <a:gd name="T1" fmla="*/ 1289 h 3251"/>
                    <a:gd name="T2" fmla="*/ 2757 w 9677"/>
                    <a:gd name="T3" fmla="*/ 3534 h 3251"/>
                    <a:gd name="T4" fmla="*/ 10143 w 9677"/>
                    <a:gd name="T5" fmla="*/ 4289 h 3251"/>
                    <a:gd name="T6" fmla="*/ 12968 w 9677"/>
                    <a:gd name="T7" fmla="*/ 2747 h 3251"/>
                    <a:gd name="T8" fmla="*/ 8696 w 9677"/>
                    <a:gd name="T9" fmla="*/ 1609 h 3251"/>
                    <a:gd name="T10" fmla="*/ 4799 w 9677"/>
                    <a:gd name="T11" fmla="*/ 0 h 3251"/>
                    <a:gd name="T12" fmla="*/ 0 w 9677"/>
                    <a:gd name="T13" fmla="*/ 1289 h 325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9677" h="3251">
                      <a:moveTo>
                        <a:pt x="0" y="977"/>
                      </a:moveTo>
                      <a:lnTo>
                        <a:pt x="2057" y="2679"/>
                      </a:lnTo>
                      <a:lnTo>
                        <a:pt x="7569" y="3251"/>
                      </a:lnTo>
                      <a:lnTo>
                        <a:pt x="9677" y="2082"/>
                      </a:lnTo>
                      <a:lnTo>
                        <a:pt x="6489" y="1219"/>
                      </a:lnTo>
                      <a:lnTo>
                        <a:pt x="3581" y="0"/>
                      </a:lnTo>
                      <a:lnTo>
                        <a:pt x="0" y="977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14" name="object 167">
                  <a:extLst>
                    <a:ext uri="{FF2B5EF4-FFF2-40B4-BE49-F238E27FC236}">
                      <a16:creationId xmlns="" xmlns:a16="http://schemas.microsoft.com/office/drawing/2014/main" id="{A327626F-F0FC-460B-A850-DB3947FD17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93220" y="3899940"/>
                  <a:ext cx="11112" cy="6350"/>
                </a:xfrm>
                <a:custGeom>
                  <a:avLst/>
                  <a:gdLst>
                    <a:gd name="T0" fmla="*/ 0 w 8407"/>
                    <a:gd name="T1" fmla="*/ 6000 h 4025"/>
                    <a:gd name="T2" fmla="*/ 2474 w 8407"/>
                    <a:gd name="T3" fmla="*/ 7796 h 4025"/>
                    <a:gd name="T4" fmla="*/ 10367 w 8407"/>
                    <a:gd name="T5" fmla="*/ 5115 h 4025"/>
                    <a:gd name="T6" fmla="*/ 9411 w 8407"/>
                    <a:gd name="T7" fmla="*/ 0 h 4025"/>
                    <a:gd name="T8" fmla="*/ 1143 w 8407"/>
                    <a:gd name="T9" fmla="*/ 2802 h 4025"/>
                    <a:gd name="T10" fmla="*/ 0 w 8407"/>
                    <a:gd name="T11" fmla="*/ 6000 h 402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407" h="4025">
                      <a:moveTo>
                        <a:pt x="0" y="3098"/>
                      </a:moveTo>
                      <a:lnTo>
                        <a:pt x="2006" y="4025"/>
                      </a:lnTo>
                      <a:lnTo>
                        <a:pt x="8407" y="2641"/>
                      </a:lnTo>
                      <a:lnTo>
                        <a:pt x="7632" y="0"/>
                      </a:lnTo>
                      <a:lnTo>
                        <a:pt x="927" y="1447"/>
                      </a:lnTo>
                      <a:lnTo>
                        <a:pt x="0" y="3098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15" name="object 168">
                  <a:extLst>
                    <a:ext uri="{FF2B5EF4-FFF2-40B4-BE49-F238E27FC236}">
                      <a16:creationId xmlns="" xmlns:a16="http://schemas.microsoft.com/office/drawing/2014/main" id="{9340331F-64A7-41AF-8914-549A33EEA6B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74150" y="3941216"/>
                  <a:ext cx="9525" cy="4762"/>
                </a:xfrm>
                <a:custGeom>
                  <a:avLst/>
                  <a:gdLst>
                    <a:gd name="T0" fmla="*/ 0 w 6845"/>
                    <a:gd name="T1" fmla="*/ 4924 h 2832"/>
                    <a:gd name="T2" fmla="*/ 3507 w 6845"/>
                    <a:gd name="T3" fmla="*/ 3620 h 2832"/>
                    <a:gd name="T4" fmla="*/ 8148 w 6845"/>
                    <a:gd name="T5" fmla="*/ 0 h 2832"/>
                    <a:gd name="T6" fmla="*/ 2736 w 6845"/>
                    <a:gd name="T7" fmla="*/ 927 h 2832"/>
                    <a:gd name="T8" fmla="*/ 0 w 6845"/>
                    <a:gd name="T9" fmla="*/ 4924 h 283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6845" h="2832">
                      <a:moveTo>
                        <a:pt x="0" y="2832"/>
                      </a:moveTo>
                      <a:lnTo>
                        <a:pt x="2946" y="2082"/>
                      </a:lnTo>
                      <a:lnTo>
                        <a:pt x="6845" y="0"/>
                      </a:lnTo>
                      <a:lnTo>
                        <a:pt x="2298" y="533"/>
                      </a:lnTo>
                      <a:lnTo>
                        <a:pt x="0" y="2832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16" name="object 169">
                  <a:extLst>
                    <a:ext uri="{FF2B5EF4-FFF2-40B4-BE49-F238E27FC236}">
                      <a16:creationId xmlns="" xmlns:a16="http://schemas.microsoft.com/office/drawing/2014/main" id="{6287F1E5-40FF-440F-B0BA-64494ED32B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93221" y="3909466"/>
                  <a:ext cx="14287" cy="3175"/>
                </a:xfrm>
                <a:custGeom>
                  <a:avLst/>
                  <a:gdLst>
                    <a:gd name="T0" fmla="*/ 0 w 10198"/>
                    <a:gd name="T1" fmla="*/ 4110 h 3022"/>
                    <a:gd name="T2" fmla="*/ 4458 w 10198"/>
                    <a:gd name="T3" fmla="*/ 4614 h 3022"/>
                    <a:gd name="T4" fmla="*/ 8321 w 10198"/>
                    <a:gd name="T5" fmla="*/ 4189 h 3022"/>
                    <a:gd name="T6" fmla="*/ 12306 w 10198"/>
                    <a:gd name="T7" fmla="*/ 2539 h 3022"/>
                    <a:gd name="T8" fmla="*/ 10696 w 10198"/>
                    <a:gd name="T9" fmla="*/ 0 h 3022"/>
                    <a:gd name="T10" fmla="*/ 3004 w 10198"/>
                    <a:gd name="T11" fmla="*/ 930 h 3022"/>
                    <a:gd name="T12" fmla="*/ 0 w 10198"/>
                    <a:gd name="T13" fmla="*/ 4110 h 302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0198" h="3022">
                      <a:moveTo>
                        <a:pt x="0" y="2692"/>
                      </a:moveTo>
                      <a:lnTo>
                        <a:pt x="3695" y="3022"/>
                      </a:lnTo>
                      <a:lnTo>
                        <a:pt x="6896" y="2743"/>
                      </a:lnTo>
                      <a:lnTo>
                        <a:pt x="10198" y="1663"/>
                      </a:lnTo>
                      <a:lnTo>
                        <a:pt x="8864" y="0"/>
                      </a:lnTo>
                      <a:lnTo>
                        <a:pt x="2489" y="609"/>
                      </a:lnTo>
                      <a:lnTo>
                        <a:pt x="0" y="2692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17" name="object 170">
                  <a:extLst>
                    <a:ext uri="{FF2B5EF4-FFF2-40B4-BE49-F238E27FC236}">
                      <a16:creationId xmlns="" xmlns:a16="http://schemas.microsoft.com/office/drawing/2014/main" id="{4AD3440C-3036-4006-8CF1-EFB7D33925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91632" y="3923752"/>
                  <a:ext cx="11113" cy="3175"/>
                </a:xfrm>
                <a:custGeom>
                  <a:avLst/>
                  <a:gdLst>
                    <a:gd name="T0" fmla="*/ 0 w 8191"/>
                    <a:gd name="T1" fmla="*/ 666 h 2628"/>
                    <a:gd name="T2" fmla="*/ 2258 w 8191"/>
                    <a:gd name="T3" fmla="*/ 1320 h 2628"/>
                    <a:gd name="T4" fmla="*/ 10490 w 8191"/>
                    <a:gd name="T5" fmla="*/ 1326 h 2628"/>
                    <a:gd name="T6" fmla="*/ 10638 w 8191"/>
                    <a:gd name="T7" fmla="*/ 6 h 2628"/>
                    <a:gd name="T8" fmla="*/ 2374 w 8191"/>
                    <a:gd name="T9" fmla="*/ 0 h 2628"/>
                    <a:gd name="T10" fmla="*/ 0 w 8191"/>
                    <a:gd name="T11" fmla="*/ 666 h 262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191" h="2628">
                      <a:moveTo>
                        <a:pt x="0" y="1320"/>
                      </a:moveTo>
                      <a:lnTo>
                        <a:pt x="1739" y="2616"/>
                      </a:lnTo>
                      <a:lnTo>
                        <a:pt x="8077" y="2628"/>
                      </a:lnTo>
                      <a:lnTo>
                        <a:pt x="8191" y="12"/>
                      </a:lnTo>
                      <a:lnTo>
                        <a:pt x="1828" y="0"/>
                      </a:lnTo>
                      <a:lnTo>
                        <a:pt x="0" y="1320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18" name="object 171">
                  <a:extLst>
                    <a:ext uri="{FF2B5EF4-FFF2-40B4-BE49-F238E27FC236}">
                      <a16:creationId xmlns="" xmlns:a16="http://schemas.microsoft.com/office/drawing/2014/main" id="{B11567DB-892F-4F5D-ABC1-E9574D4E3F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93221" y="3917403"/>
                  <a:ext cx="14287" cy="3175"/>
                </a:xfrm>
                <a:custGeom>
                  <a:avLst/>
                  <a:gdLst>
                    <a:gd name="T0" fmla="*/ 0 w 9067"/>
                    <a:gd name="T1" fmla="*/ 950 h 2159"/>
                    <a:gd name="T2" fmla="*/ 154 w 9067"/>
                    <a:gd name="T3" fmla="*/ 1615 h 2159"/>
                    <a:gd name="T4" fmla="*/ 13841 w 9067"/>
                    <a:gd name="T5" fmla="*/ 855 h 2159"/>
                    <a:gd name="T6" fmla="*/ 13705 w 9067"/>
                    <a:gd name="T7" fmla="*/ 333 h 2159"/>
                    <a:gd name="T8" fmla="*/ 9092 w 9067"/>
                    <a:gd name="T9" fmla="*/ 370 h 2159"/>
                    <a:gd name="T10" fmla="*/ 4400 w 9067"/>
                    <a:gd name="T11" fmla="*/ 0 h 2159"/>
                    <a:gd name="T12" fmla="*/ 0 w 9067"/>
                    <a:gd name="T13" fmla="*/ 950 h 215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9067" h="2159">
                      <a:moveTo>
                        <a:pt x="0" y="1270"/>
                      </a:moveTo>
                      <a:lnTo>
                        <a:pt x="101" y="2159"/>
                      </a:lnTo>
                      <a:lnTo>
                        <a:pt x="9067" y="1143"/>
                      </a:lnTo>
                      <a:lnTo>
                        <a:pt x="8978" y="444"/>
                      </a:lnTo>
                      <a:lnTo>
                        <a:pt x="5956" y="495"/>
                      </a:lnTo>
                      <a:lnTo>
                        <a:pt x="2882" y="0"/>
                      </a:lnTo>
                      <a:lnTo>
                        <a:pt x="0" y="1270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19" name="object 172">
                  <a:extLst>
                    <a:ext uri="{FF2B5EF4-FFF2-40B4-BE49-F238E27FC236}">
                      <a16:creationId xmlns="" xmlns:a16="http://schemas.microsoft.com/office/drawing/2014/main" id="{B74EFA02-E95E-40B3-BCC4-7C1F4ED336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72582" y="3963441"/>
                  <a:ext cx="7938" cy="4762"/>
                </a:xfrm>
                <a:custGeom>
                  <a:avLst/>
                  <a:gdLst>
                    <a:gd name="T0" fmla="*/ 0 w 6032"/>
                    <a:gd name="T1" fmla="*/ 0 h 3187"/>
                    <a:gd name="T2" fmla="*/ 5315 w 6032"/>
                    <a:gd name="T3" fmla="*/ 4375 h 3187"/>
                    <a:gd name="T4" fmla="*/ 9246 w 6032"/>
                    <a:gd name="T5" fmla="*/ 3766 h 3187"/>
                    <a:gd name="T6" fmla="*/ 2743 w 6032"/>
                    <a:gd name="T7" fmla="*/ 105 h 3187"/>
                    <a:gd name="T8" fmla="*/ 0 w 6032"/>
                    <a:gd name="T9" fmla="*/ 0 h 318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6032" h="3187">
                      <a:moveTo>
                        <a:pt x="0" y="0"/>
                      </a:moveTo>
                      <a:lnTo>
                        <a:pt x="3467" y="3187"/>
                      </a:lnTo>
                      <a:lnTo>
                        <a:pt x="6032" y="2743"/>
                      </a:lnTo>
                      <a:lnTo>
                        <a:pt x="1790" y="7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20" name="object 173">
                  <a:extLst>
                    <a:ext uri="{FF2B5EF4-FFF2-40B4-BE49-F238E27FC236}">
                      <a16:creationId xmlns="" xmlns:a16="http://schemas.microsoft.com/office/drawing/2014/main" id="{F94C9D6E-FDC6-47FA-8702-0E6A7CDD66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74150" y="3979315"/>
                  <a:ext cx="9525" cy="11112"/>
                </a:xfrm>
                <a:custGeom>
                  <a:avLst/>
                  <a:gdLst>
                    <a:gd name="T0" fmla="*/ 7852 w 6934"/>
                    <a:gd name="T1" fmla="*/ 0 h 7835"/>
                    <a:gd name="T2" fmla="*/ 6039 w 6934"/>
                    <a:gd name="T3" fmla="*/ 830 h 7835"/>
                    <a:gd name="T4" fmla="*/ 456 w 6934"/>
                    <a:gd name="T5" fmla="*/ 8745 h 7835"/>
                    <a:gd name="T6" fmla="*/ 0 w 6934"/>
                    <a:gd name="T7" fmla="*/ 11124 h 7835"/>
                    <a:gd name="T8" fmla="*/ 3402 w 6934"/>
                    <a:gd name="T9" fmla="*/ 9520 h 7835"/>
                    <a:gd name="T10" fmla="*/ 8043 w 6934"/>
                    <a:gd name="T11" fmla="*/ 2939 h 7835"/>
                    <a:gd name="T12" fmla="*/ 7852 w 6934"/>
                    <a:gd name="T13" fmla="*/ 0 h 783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6934" h="7835">
                      <a:moveTo>
                        <a:pt x="6769" y="0"/>
                      </a:moveTo>
                      <a:lnTo>
                        <a:pt x="5207" y="584"/>
                      </a:lnTo>
                      <a:lnTo>
                        <a:pt x="393" y="6159"/>
                      </a:lnTo>
                      <a:lnTo>
                        <a:pt x="0" y="7835"/>
                      </a:lnTo>
                      <a:lnTo>
                        <a:pt x="2933" y="6705"/>
                      </a:lnTo>
                      <a:lnTo>
                        <a:pt x="6934" y="2070"/>
                      </a:lnTo>
                      <a:lnTo>
                        <a:pt x="6769" y="0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21" name="object 174">
                  <a:extLst>
                    <a:ext uri="{FF2B5EF4-FFF2-40B4-BE49-F238E27FC236}">
                      <a16:creationId xmlns="" xmlns:a16="http://schemas.microsoft.com/office/drawing/2014/main" id="{A809CF8F-D6C9-41C8-A207-C382AC18C86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67800" y="3976141"/>
                  <a:ext cx="7937" cy="9525"/>
                </a:xfrm>
                <a:custGeom>
                  <a:avLst/>
                  <a:gdLst>
                    <a:gd name="T0" fmla="*/ 0 w 7594"/>
                    <a:gd name="T1" fmla="*/ 8193 h 6807"/>
                    <a:gd name="T2" fmla="*/ 3033 w 7594"/>
                    <a:gd name="T3" fmla="*/ 6328 h 6807"/>
                    <a:gd name="T4" fmla="*/ 5502 w 7594"/>
                    <a:gd name="T5" fmla="*/ 3622 h 6807"/>
                    <a:gd name="T6" fmla="*/ 7344 w 7594"/>
                    <a:gd name="T7" fmla="*/ 0 h 6807"/>
                    <a:gd name="T8" fmla="*/ 4323 w 7594"/>
                    <a:gd name="T9" fmla="*/ 1910 h 6807"/>
                    <a:gd name="T10" fmla="*/ 1891 w 7594"/>
                    <a:gd name="T11" fmla="*/ 4662 h 6807"/>
                    <a:gd name="T12" fmla="*/ 0 w 7594"/>
                    <a:gd name="T13" fmla="*/ 8193 h 680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7594" h="6807">
                      <a:moveTo>
                        <a:pt x="0" y="6807"/>
                      </a:moveTo>
                      <a:lnTo>
                        <a:pt x="3136" y="5257"/>
                      </a:lnTo>
                      <a:lnTo>
                        <a:pt x="5689" y="3009"/>
                      </a:lnTo>
                      <a:lnTo>
                        <a:pt x="7594" y="0"/>
                      </a:lnTo>
                      <a:lnTo>
                        <a:pt x="4470" y="1587"/>
                      </a:lnTo>
                      <a:lnTo>
                        <a:pt x="1955" y="3873"/>
                      </a:lnTo>
                      <a:lnTo>
                        <a:pt x="0" y="6807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22" name="object 175">
                  <a:extLst>
                    <a:ext uri="{FF2B5EF4-FFF2-40B4-BE49-F238E27FC236}">
                      <a16:creationId xmlns="" xmlns:a16="http://schemas.microsoft.com/office/drawing/2014/main" id="{A57F8D74-9D7F-4595-B78F-F697126E063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682071" y="3939627"/>
                  <a:ext cx="4762" cy="1588"/>
                </a:xfrm>
                <a:custGeom>
                  <a:avLst/>
                  <a:gdLst>
                    <a:gd name="T0" fmla="*/ 6682 w 2087"/>
                    <a:gd name="T1" fmla="*/ 3030 h 1151"/>
                    <a:gd name="T2" fmla="*/ 0 w 2087"/>
                    <a:gd name="T3" fmla="*/ 0 h 1151"/>
                    <a:gd name="T4" fmla="*/ 3630 w 2087"/>
                    <a:gd name="T5" fmla="*/ 2352 h 1151"/>
                    <a:gd name="T6" fmla="*/ 6682 w 2087"/>
                    <a:gd name="T7" fmla="*/ 3030 h 1151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087" h="1151">
                      <a:moveTo>
                        <a:pt x="2087" y="1151"/>
                      </a:moveTo>
                      <a:lnTo>
                        <a:pt x="0" y="0"/>
                      </a:lnTo>
                      <a:lnTo>
                        <a:pt x="1134" y="894"/>
                      </a:lnTo>
                      <a:lnTo>
                        <a:pt x="2087" y="1151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23" name="object 176">
                  <a:extLst>
                    <a:ext uri="{FF2B5EF4-FFF2-40B4-BE49-F238E27FC236}">
                      <a16:creationId xmlns="" xmlns:a16="http://schemas.microsoft.com/office/drawing/2014/main" id="{5A742387-39CA-4FF0-9032-5352B07B08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672550" y="3933277"/>
                  <a:ext cx="9525" cy="6350"/>
                </a:xfrm>
                <a:custGeom>
                  <a:avLst/>
                  <a:gdLst>
                    <a:gd name="T0" fmla="*/ 8633 w 6460"/>
                    <a:gd name="T1" fmla="*/ 6831 h 4592"/>
                    <a:gd name="T2" fmla="*/ 848 w 6460"/>
                    <a:gd name="T3" fmla="*/ 0 h 4592"/>
                    <a:gd name="T4" fmla="*/ 0 w 6460"/>
                    <a:gd name="T5" fmla="*/ 1529 h 4592"/>
                    <a:gd name="T6" fmla="*/ 8633 w 6460"/>
                    <a:gd name="T7" fmla="*/ 6831 h 459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6460" h="4592">
                      <a:moveTo>
                        <a:pt x="6460" y="4592"/>
                      </a:moveTo>
                      <a:lnTo>
                        <a:pt x="635" y="0"/>
                      </a:lnTo>
                      <a:lnTo>
                        <a:pt x="0" y="1028"/>
                      </a:lnTo>
                      <a:lnTo>
                        <a:pt x="6460" y="4592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24" name="object 177">
                  <a:extLst>
                    <a:ext uri="{FF2B5EF4-FFF2-40B4-BE49-F238E27FC236}">
                      <a16:creationId xmlns="" xmlns:a16="http://schemas.microsoft.com/office/drawing/2014/main" id="{13895C58-D1B7-4014-82A1-11F186229C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97957" y="3796752"/>
                  <a:ext cx="42863" cy="46038"/>
                </a:xfrm>
                <a:custGeom>
                  <a:avLst/>
                  <a:gdLst>
                    <a:gd name="T0" fmla="*/ 6069 w 30225"/>
                    <a:gd name="T1" fmla="*/ 42337 h 33058"/>
                    <a:gd name="T2" fmla="*/ 8029 w 30225"/>
                    <a:gd name="T3" fmla="*/ 37709 h 33058"/>
                    <a:gd name="T4" fmla="*/ 4215 w 30225"/>
                    <a:gd name="T5" fmla="*/ 39692 h 33058"/>
                    <a:gd name="T6" fmla="*/ 5335 w 30225"/>
                    <a:gd name="T7" fmla="*/ 34064 h 33058"/>
                    <a:gd name="T8" fmla="*/ 7977 w 30225"/>
                    <a:gd name="T9" fmla="*/ 29475 h 33058"/>
                    <a:gd name="T10" fmla="*/ 12053 w 30225"/>
                    <a:gd name="T11" fmla="*/ 25723 h 33058"/>
                    <a:gd name="T12" fmla="*/ 16198 w 30225"/>
                    <a:gd name="T13" fmla="*/ 21936 h 33058"/>
                    <a:gd name="T14" fmla="*/ 21026 w 30225"/>
                    <a:gd name="T15" fmla="*/ 19829 h 33058"/>
                    <a:gd name="T16" fmla="*/ 26711 w 30225"/>
                    <a:gd name="T17" fmla="*/ 19150 h 33058"/>
                    <a:gd name="T18" fmla="*/ 22268 w 30225"/>
                    <a:gd name="T19" fmla="*/ 14791 h 33058"/>
                    <a:gd name="T20" fmla="*/ 24856 w 30225"/>
                    <a:gd name="T21" fmla="*/ 10128 h 33058"/>
                    <a:gd name="T22" fmla="*/ 27411 w 30225"/>
                    <a:gd name="T23" fmla="*/ 5823 h 33058"/>
                    <a:gd name="T24" fmla="*/ 31539 w 30225"/>
                    <a:gd name="T25" fmla="*/ 9055 h 33058"/>
                    <a:gd name="T26" fmla="*/ 32885 w 30225"/>
                    <a:gd name="T27" fmla="*/ 3965 h 33058"/>
                    <a:gd name="T28" fmla="*/ 35160 w 30225"/>
                    <a:gd name="T29" fmla="*/ 8377 h 33058"/>
                    <a:gd name="T30" fmla="*/ 39937 w 30225"/>
                    <a:gd name="T31" fmla="*/ 8538 h 33058"/>
                    <a:gd name="T32" fmla="*/ 41632 w 30225"/>
                    <a:gd name="T33" fmla="*/ 7466 h 33058"/>
                    <a:gd name="T34" fmla="*/ 40198 w 30225"/>
                    <a:gd name="T35" fmla="*/ 4769 h 33058"/>
                    <a:gd name="T36" fmla="*/ 36315 w 30225"/>
                    <a:gd name="T37" fmla="*/ 5554 h 33058"/>
                    <a:gd name="T38" fmla="*/ 34775 w 30225"/>
                    <a:gd name="T39" fmla="*/ 0 h 33058"/>
                    <a:gd name="T40" fmla="*/ 31084 w 30225"/>
                    <a:gd name="T41" fmla="*/ 1446 h 33058"/>
                    <a:gd name="T42" fmla="*/ 26747 w 30225"/>
                    <a:gd name="T43" fmla="*/ 1661 h 33058"/>
                    <a:gd name="T44" fmla="*/ 24402 w 30225"/>
                    <a:gd name="T45" fmla="*/ 5931 h 33058"/>
                    <a:gd name="T46" fmla="*/ 20833 w 30225"/>
                    <a:gd name="T47" fmla="*/ 7002 h 33058"/>
                    <a:gd name="T48" fmla="*/ 19049 w 30225"/>
                    <a:gd name="T49" fmla="*/ 11521 h 33058"/>
                    <a:gd name="T50" fmla="*/ 21708 w 30225"/>
                    <a:gd name="T51" fmla="*/ 16077 h 33058"/>
                    <a:gd name="T52" fmla="*/ 18105 w 30225"/>
                    <a:gd name="T53" fmla="*/ 19059 h 33058"/>
                    <a:gd name="T54" fmla="*/ 8064 w 30225"/>
                    <a:gd name="T55" fmla="*/ 24061 h 33058"/>
                    <a:gd name="T56" fmla="*/ 2904 w 30225"/>
                    <a:gd name="T57" fmla="*/ 32403 h 33058"/>
                    <a:gd name="T58" fmla="*/ 348 w 30225"/>
                    <a:gd name="T59" fmla="*/ 42854 h 33058"/>
                    <a:gd name="T60" fmla="*/ 0 w 30225"/>
                    <a:gd name="T61" fmla="*/ 46499 h 33058"/>
                    <a:gd name="T62" fmla="*/ 6069 w 30225"/>
                    <a:gd name="T63" fmla="*/ 42337 h 33058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0" t="0" r="r" b="b"/>
                  <a:pathLst>
                    <a:path w="30225" h="33058">
                      <a:moveTo>
                        <a:pt x="4406" y="30099"/>
                      </a:moveTo>
                      <a:lnTo>
                        <a:pt x="5829" y="26809"/>
                      </a:lnTo>
                      <a:lnTo>
                        <a:pt x="3060" y="28219"/>
                      </a:lnTo>
                      <a:lnTo>
                        <a:pt x="3873" y="24218"/>
                      </a:lnTo>
                      <a:lnTo>
                        <a:pt x="5791" y="20955"/>
                      </a:lnTo>
                      <a:lnTo>
                        <a:pt x="8750" y="18288"/>
                      </a:lnTo>
                      <a:lnTo>
                        <a:pt x="11760" y="15595"/>
                      </a:lnTo>
                      <a:lnTo>
                        <a:pt x="15265" y="14097"/>
                      </a:lnTo>
                      <a:lnTo>
                        <a:pt x="19392" y="13614"/>
                      </a:lnTo>
                      <a:lnTo>
                        <a:pt x="16167" y="10515"/>
                      </a:lnTo>
                      <a:lnTo>
                        <a:pt x="18046" y="7200"/>
                      </a:lnTo>
                      <a:lnTo>
                        <a:pt x="19900" y="4140"/>
                      </a:lnTo>
                      <a:lnTo>
                        <a:pt x="22898" y="6438"/>
                      </a:lnTo>
                      <a:lnTo>
                        <a:pt x="23875" y="2819"/>
                      </a:lnTo>
                      <a:lnTo>
                        <a:pt x="25526" y="5956"/>
                      </a:lnTo>
                      <a:lnTo>
                        <a:pt x="28994" y="6070"/>
                      </a:lnTo>
                      <a:lnTo>
                        <a:pt x="30225" y="5308"/>
                      </a:lnTo>
                      <a:lnTo>
                        <a:pt x="29184" y="3390"/>
                      </a:lnTo>
                      <a:lnTo>
                        <a:pt x="26365" y="3949"/>
                      </a:lnTo>
                      <a:lnTo>
                        <a:pt x="25247" y="0"/>
                      </a:lnTo>
                      <a:lnTo>
                        <a:pt x="22567" y="1028"/>
                      </a:lnTo>
                      <a:lnTo>
                        <a:pt x="19418" y="1181"/>
                      </a:lnTo>
                      <a:lnTo>
                        <a:pt x="17716" y="4216"/>
                      </a:lnTo>
                      <a:lnTo>
                        <a:pt x="15125" y="4978"/>
                      </a:lnTo>
                      <a:lnTo>
                        <a:pt x="13830" y="8191"/>
                      </a:lnTo>
                      <a:lnTo>
                        <a:pt x="15760" y="11430"/>
                      </a:lnTo>
                      <a:lnTo>
                        <a:pt x="13144" y="13550"/>
                      </a:lnTo>
                      <a:lnTo>
                        <a:pt x="5854" y="17106"/>
                      </a:lnTo>
                      <a:lnTo>
                        <a:pt x="2108" y="23037"/>
                      </a:lnTo>
                      <a:lnTo>
                        <a:pt x="253" y="30467"/>
                      </a:lnTo>
                      <a:lnTo>
                        <a:pt x="0" y="33058"/>
                      </a:lnTo>
                      <a:lnTo>
                        <a:pt x="4406" y="30099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25" name="object 178">
                  <a:extLst>
                    <a:ext uri="{FF2B5EF4-FFF2-40B4-BE49-F238E27FC236}">
                      <a16:creationId xmlns="" xmlns:a16="http://schemas.microsoft.com/office/drawing/2014/main" id="{5EDF4EEE-39BE-42AB-86A9-45660C7493E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02720" y="4169815"/>
                  <a:ext cx="4762" cy="4762"/>
                </a:xfrm>
                <a:custGeom>
                  <a:avLst/>
                  <a:gdLst>
                    <a:gd name="T0" fmla="*/ 4808 w 2900"/>
                    <a:gd name="T1" fmla="*/ 7021 h 1986"/>
                    <a:gd name="T2" fmla="*/ 727 w 2900"/>
                    <a:gd name="T3" fmla="*/ 0 h 1986"/>
                    <a:gd name="T4" fmla="*/ 0 w 2900"/>
                    <a:gd name="T5" fmla="*/ 2691 h 1986"/>
                    <a:gd name="T6" fmla="*/ 4808 w 2900"/>
                    <a:gd name="T7" fmla="*/ 7021 h 198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900" h="1986">
                      <a:moveTo>
                        <a:pt x="2900" y="1986"/>
                      </a:moveTo>
                      <a:lnTo>
                        <a:pt x="438" y="0"/>
                      </a:lnTo>
                      <a:lnTo>
                        <a:pt x="0" y="761"/>
                      </a:lnTo>
                      <a:lnTo>
                        <a:pt x="2900" y="1986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26" name="object 179">
                  <a:extLst>
                    <a:ext uri="{FF2B5EF4-FFF2-40B4-BE49-F238E27FC236}">
                      <a16:creationId xmlns="" xmlns:a16="http://schemas.microsoft.com/office/drawing/2014/main" id="{CFE62746-1256-4275-AB18-7BFF280783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44007" y="3880890"/>
                  <a:ext cx="42863" cy="95250"/>
                </a:xfrm>
                <a:custGeom>
                  <a:avLst/>
                  <a:gdLst>
                    <a:gd name="T0" fmla="*/ 41351 w 32092"/>
                    <a:gd name="T1" fmla="*/ 34282 h 69227"/>
                    <a:gd name="T2" fmla="*/ 41419 w 32092"/>
                    <a:gd name="T3" fmla="*/ 34872 h 69227"/>
                    <a:gd name="T4" fmla="*/ 38942 w 32092"/>
                    <a:gd name="T5" fmla="*/ 39451 h 69227"/>
                    <a:gd name="T6" fmla="*/ 38324 w 32092"/>
                    <a:gd name="T7" fmla="*/ 45262 h 69227"/>
                    <a:gd name="T8" fmla="*/ 37670 w 32092"/>
                    <a:gd name="T9" fmla="*/ 49574 h 69227"/>
                    <a:gd name="T10" fmla="*/ 33096 w 32092"/>
                    <a:gd name="T11" fmla="*/ 53972 h 69227"/>
                    <a:gd name="T12" fmla="*/ 36415 w 32092"/>
                    <a:gd name="T13" fmla="*/ 58176 h 69227"/>
                    <a:gd name="T14" fmla="*/ 32375 w 32092"/>
                    <a:gd name="T15" fmla="*/ 61914 h 69227"/>
                    <a:gd name="T16" fmla="*/ 28489 w 32092"/>
                    <a:gd name="T17" fmla="*/ 64380 h 69227"/>
                    <a:gd name="T18" fmla="*/ 30724 w 32092"/>
                    <a:gd name="T19" fmla="*/ 68065 h 69227"/>
                    <a:gd name="T20" fmla="*/ 25584 w 32092"/>
                    <a:gd name="T21" fmla="*/ 72142 h 69227"/>
                    <a:gd name="T22" fmla="*/ 24380 w 32092"/>
                    <a:gd name="T23" fmla="*/ 76650 h 69227"/>
                    <a:gd name="T24" fmla="*/ 19514 w 32092"/>
                    <a:gd name="T25" fmla="*/ 79671 h 69227"/>
                    <a:gd name="T26" fmla="*/ 16332 w 32092"/>
                    <a:gd name="T27" fmla="*/ 83749 h 69227"/>
                    <a:gd name="T28" fmla="*/ 12154 w 32092"/>
                    <a:gd name="T29" fmla="*/ 87111 h 69227"/>
                    <a:gd name="T30" fmla="*/ 7874 w 32092"/>
                    <a:gd name="T31" fmla="*/ 89721 h 69227"/>
                    <a:gd name="T32" fmla="*/ 3696 w 32092"/>
                    <a:gd name="T33" fmla="*/ 90563 h 69227"/>
                    <a:gd name="T34" fmla="*/ 309 w 32092"/>
                    <a:gd name="T35" fmla="*/ 88578 h 69227"/>
                    <a:gd name="T36" fmla="*/ 0 w 32092"/>
                    <a:gd name="T37" fmla="*/ 84697 h 69227"/>
                    <a:gd name="T38" fmla="*/ 275 w 32092"/>
                    <a:gd name="T39" fmla="*/ 97483 h 69227"/>
                    <a:gd name="T40" fmla="*/ 5587 w 32092"/>
                    <a:gd name="T41" fmla="*/ 93389 h 69227"/>
                    <a:gd name="T42" fmla="*/ 9903 w 32092"/>
                    <a:gd name="T43" fmla="*/ 91189 h 69227"/>
                    <a:gd name="T44" fmla="*/ 13409 w 32092"/>
                    <a:gd name="T45" fmla="*/ 89203 h 69227"/>
                    <a:gd name="T46" fmla="*/ 16986 w 32092"/>
                    <a:gd name="T47" fmla="*/ 87255 h 69227"/>
                    <a:gd name="T48" fmla="*/ 19255 w 32092"/>
                    <a:gd name="T49" fmla="*/ 83516 h 69227"/>
                    <a:gd name="T50" fmla="*/ 23366 w 32092"/>
                    <a:gd name="T51" fmla="*/ 81300 h 69227"/>
                    <a:gd name="T52" fmla="*/ 25842 w 32092"/>
                    <a:gd name="T53" fmla="*/ 79797 h 69227"/>
                    <a:gd name="T54" fmla="*/ 26614 w 32092"/>
                    <a:gd name="T55" fmla="*/ 76059 h 69227"/>
                    <a:gd name="T56" fmla="*/ 30862 w 32092"/>
                    <a:gd name="T57" fmla="*/ 71750 h 69227"/>
                    <a:gd name="T58" fmla="*/ 34491 w 32092"/>
                    <a:gd name="T59" fmla="*/ 66652 h 69227"/>
                    <a:gd name="T60" fmla="*/ 36105 w 32092"/>
                    <a:gd name="T61" fmla="*/ 62987 h 69227"/>
                    <a:gd name="T62" fmla="*/ 37687 w 32092"/>
                    <a:gd name="T63" fmla="*/ 58533 h 69227"/>
                    <a:gd name="T64" fmla="*/ 39390 w 32092"/>
                    <a:gd name="T65" fmla="*/ 53883 h 69227"/>
                    <a:gd name="T66" fmla="*/ 40628 w 32092"/>
                    <a:gd name="T67" fmla="*/ 50539 h 69227"/>
                    <a:gd name="T68" fmla="*/ 41299 w 32092"/>
                    <a:gd name="T69" fmla="*/ 45800 h 69227"/>
                    <a:gd name="T70" fmla="*/ 42210 w 32092"/>
                    <a:gd name="T71" fmla="*/ 41060 h 69227"/>
                    <a:gd name="T72" fmla="*/ 42485 w 32092"/>
                    <a:gd name="T73" fmla="*/ 36286 h 69227"/>
                    <a:gd name="T74" fmla="*/ 43035 w 32092"/>
                    <a:gd name="T75" fmla="*/ 27040 h 69227"/>
                    <a:gd name="T76" fmla="*/ 43447 w 32092"/>
                    <a:gd name="T77" fmla="*/ 17758 h 69227"/>
                    <a:gd name="T78" fmla="*/ 41351 w 32092"/>
                    <a:gd name="T79" fmla="*/ 8601 h 69227"/>
                    <a:gd name="T80" fmla="*/ 41144 w 32092"/>
                    <a:gd name="T81" fmla="*/ 3737 h 69227"/>
                    <a:gd name="T82" fmla="*/ 40680 w 32092"/>
                    <a:gd name="T83" fmla="*/ 0 h 69227"/>
                    <a:gd name="T84" fmla="*/ 39028 w 32092"/>
                    <a:gd name="T85" fmla="*/ 3665 h 69227"/>
                    <a:gd name="T86" fmla="*/ 37275 w 32092"/>
                    <a:gd name="T87" fmla="*/ 7867 h 69227"/>
                    <a:gd name="T88" fmla="*/ 41076 w 32092"/>
                    <a:gd name="T89" fmla="*/ 11732 h 69227"/>
                    <a:gd name="T90" fmla="*/ 39442 w 32092"/>
                    <a:gd name="T91" fmla="*/ 16648 h 69227"/>
                    <a:gd name="T92" fmla="*/ 37705 w 32092"/>
                    <a:gd name="T93" fmla="*/ 20564 h 69227"/>
                    <a:gd name="T94" fmla="*/ 41247 w 32092"/>
                    <a:gd name="T95" fmla="*/ 22193 h 69227"/>
                    <a:gd name="T96" fmla="*/ 42055 w 32092"/>
                    <a:gd name="T97" fmla="*/ 24285 h 69227"/>
                    <a:gd name="T98" fmla="*/ 38410 w 32092"/>
                    <a:gd name="T99" fmla="*/ 30599 h 69227"/>
                    <a:gd name="T100" fmla="*/ 41351 w 32092"/>
                    <a:gd name="T101" fmla="*/ 34282 h 69227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0" t="0" r="r" b="b"/>
                  <a:pathLst>
                    <a:path w="32092" h="69227">
                      <a:moveTo>
                        <a:pt x="30543" y="24345"/>
                      </a:moveTo>
                      <a:lnTo>
                        <a:pt x="30594" y="24764"/>
                      </a:lnTo>
                      <a:lnTo>
                        <a:pt x="28765" y="28016"/>
                      </a:lnTo>
                      <a:lnTo>
                        <a:pt x="28308" y="32143"/>
                      </a:lnTo>
                      <a:lnTo>
                        <a:pt x="27825" y="35204"/>
                      </a:lnTo>
                      <a:lnTo>
                        <a:pt x="24447" y="38328"/>
                      </a:lnTo>
                      <a:lnTo>
                        <a:pt x="26898" y="41313"/>
                      </a:lnTo>
                      <a:lnTo>
                        <a:pt x="23914" y="43967"/>
                      </a:lnTo>
                      <a:lnTo>
                        <a:pt x="21043" y="45719"/>
                      </a:lnTo>
                      <a:lnTo>
                        <a:pt x="22694" y="48336"/>
                      </a:lnTo>
                      <a:lnTo>
                        <a:pt x="18897" y="51231"/>
                      </a:lnTo>
                      <a:lnTo>
                        <a:pt x="18008" y="54432"/>
                      </a:lnTo>
                      <a:lnTo>
                        <a:pt x="14414" y="56578"/>
                      </a:lnTo>
                      <a:lnTo>
                        <a:pt x="12064" y="59474"/>
                      </a:lnTo>
                      <a:lnTo>
                        <a:pt x="8978" y="61861"/>
                      </a:lnTo>
                      <a:lnTo>
                        <a:pt x="5816" y="63715"/>
                      </a:lnTo>
                      <a:lnTo>
                        <a:pt x="2730" y="64312"/>
                      </a:lnTo>
                      <a:lnTo>
                        <a:pt x="228" y="62903"/>
                      </a:lnTo>
                      <a:lnTo>
                        <a:pt x="0" y="60147"/>
                      </a:lnTo>
                      <a:lnTo>
                        <a:pt x="203" y="69227"/>
                      </a:lnTo>
                      <a:lnTo>
                        <a:pt x="4127" y="66319"/>
                      </a:lnTo>
                      <a:lnTo>
                        <a:pt x="7315" y="64757"/>
                      </a:lnTo>
                      <a:lnTo>
                        <a:pt x="9905" y="63347"/>
                      </a:lnTo>
                      <a:lnTo>
                        <a:pt x="12547" y="61963"/>
                      </a:lnTo>
                      <a:lnTo>
                        <a:pt x="14223" y="59308"/>
                      </a:lnTo>
                      <a:lnTo>
                        <a:pt x="17259" y="57734"/>
                      </a:lnTo>
                      <a:lnTo>
                        <a:pt x="19088" y="56667"/>
                      </a:lnTo>
                      <a:lnTo>
                        <a:pt x="19659" y="54013"/>
                      </a:lnTo>
                      <a:lnTo>
                        <a:pt x="22796" y="50952"/>
                      </a:lnTo>
                      <a:lnTo>
                        <a:pt x="25476" y="47332"/>
                      </a:lnTo>
                      <a:lnTo>
                        <a:pt x="26669" y="44729"/>
                      </a:lnTo>
                      <a:lnTo>
                        <a:pt x="27838" y="41567"/>
                      </a:lnTo>
                      <a:lnTo>
                        <a:pt x="29095" y="38265"/>
                      </a:lnTo>
                      <a:lnTo>
                        <a:pt x="30010" y="35890"/>
                      </a:lnTo>
                      <a:lnTo>
                        <a:pt x="30505" y="32524"/>
                      </a:lnTo>
                      <a:lnTo>
                        <a:pt x="31178" y="29159"/>
                      </a:lnTo>
                      <a:lnTo>
                        <a:pt x="31381" y="25768"/>
                      </a:lnTo>
                      <a:lnTo>
                        <a:pt x="31788" y="19202"/>
                      </a:lnTo>
                      <a:lnTo>
                        <a:pt x="32092" y="12611"/>
                      </a:lnTo>
                      <a:lnTo>
                        <a:pt x="30543" y="6108"/>
                      </a:lnTo>
                      <a:lnTo>
                        <a:pt x="30391" y="2654"/>
                      </a:lnTo>
                      <a:lnTo>
                        <a:pt x="30048" y="0"/>
                      </a:lnTo>
                      <a:lnTo>
                        <a:pt x="28828" y="2603"/>
                      </a:lnTo>
                      <a:lnTo>
                        <a:pt x="27533" y="5587"/>
                      </a:lnTo>
                      <a:lnTo>
                        <a:pt x="30340" y="8331"/>
                      </a:lnTo>
                      <a:lnTo>
                        <a:pt x="29133" y="11823"/>
                      </a:lnTo>
                      <a:lnTo>
                        <a:pt x="27851" y="14604"/>
                      </a:lnTo>
                      <a:lnTo>
                        <a:pt x="30467" y="15760"/>
                      </a:lnTo>
                      <a:lnTo>
                        <a:pt x="31064" y="17246"/>
                      </a:lnTo>
                      <a:lnTo>
                        <a:pt x="28371" y="21729"/>
                      </a:lnTo>
                      <a:lnTo>
                        <a:pt x="30543" y="24345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27" name="object 180">
                  <a:extLst>
                    <a:ext uri="{FF2B5EF4-FFF2-40B4-BE49-F238E27FC236}">
                      <a16:creationId xmlns="" xmlns:a16="http://schemas.microsoft.com/office/drawing/2014/main" id="{3E4AAB9B-E574-455D-BEB0-3F96BEFC255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96396" y="3938041"/>
                  <a:ext cx="79375" cy="41275"/>
                </a:xfrm>
                <a:custGeom>
                  <a:avLst/>
                  <a:gdLst>
                    <a:gd name="T0" fmla="*/ 7837 w 57391"/>
                    <a:gd name="T1" fmla="*/ 26756 h 28968"/>
                    <a:gd name="T2" fmla="*/ 12593 w 57391"/>
                    <a:gd name="T3" fmla="*/ 25671 h 28968"/>
                    <a:gd name="T4" fmla="*/ 20170 w 57391"/>
                    <a:gd name="T5" fmla="*/ 25403 h 28968"/>
                    <a:gd name="T6" fmla="*/ 27801 w 57391"/>
                    <a:gd name="T7" fmla="*/ 25671 h 28968"/>
                    <a:gd name="T8" fmla="*/ 35307 w 57391"/>
                    <a:gd name="T9" fmla="*/ 24758 h 28968"/>
                    <a:gd name="T10" fmla="*/ 45150 w 57391"/>
                    <a:gd name="T11" fmla="*/ 23576 h 28968"/>
                    <a:gd name="T12" fmla="*/ 53911 w 57391"/>
                    <a:gd name="T13" fmla="*/ 18624 h 28968"/>
                    <a:gd name="T14" fmla="*/ 62376 w 57391"/>
                    <a:gd name="T15" fmla="*/ 13101 h 28968"/>
                    <a:gd name="T16" fmla="*/ 57587 w 57391"/>
                    <a:gd name="T17" fmla="*/ 14284 h 28968"/>
                    <a:gd name="T18" fmla="*/ 52900 w 57391"/>
                    <a:gd name="T19" fmla="*/ 16320 h 28968"/>
                    <a:gd name="T20" fmla="*/ 48355 w 57391"/>
                    <a:gd name="T21" fmla="*/ 18796 h 28968"/>
                    <a:gd name="T22" fmla="*/ 43547 w 57391"/>
                    <a:gd name="T23" fmla="*/ 20319 h 28968"/>
                    <a:gd name="T24" fmla="*/ 34298 w 57391"/>
                    <a:gd name="T25" fmla="*/ 23252 h 28968"/>
                    <a:gd name="T26" fmla="*/ 24769 w 57391"/>
                    <a:gd name="T27" fmla="*/ 23365 h 28968"/>
                    <a:gd name="T28" fmla="*/ 15240 w 57391"/>
                    <a:gd name="T29" fmla="*/ 22357 h 28968"/>
                    <a:gd name="T30" fmla="*/ 11739 w 57391"/>
                    <a:gd name="T31" fmla="*/ 21158 h 28968"/>
                    <a:gd name="T32" fmla="*/ 7716 w 57391"/>
                    <a:gd name="T33" fmla="*/ 19787 h 28968"/>
                    <a:gd name="T34" fmla="*/ 4092 w 57391"/>
                    <a:gd name="T35" fmla="*/ 24261 h 28968"/>
                    <a:gd name="T36" fmla="*/ 0 w 57391"/>
                    <a:gd name="T37" fmla="*/ 26756 h 28968"/>
                    <a:gd name="T38" fmla="*/ 3727 w 57391"/>
                    <a:gd name="T39" fmla="*/ 29403 h 28968"/>
                    <a:gd name="T40" fmla="*/ 7629 w 57391"/>
                    <a:gd name="T41" fmla="*/ 30489 h 28968"/>
                    <a:gd name="T42" fmla="*/ 16078 w 57391"/>
                    <a:gd name="T43" fmla="*/ 30585 h 28968"/>
                    <a:gd name="T44" fmla="*/ 20345 w 57391"/>
                    <a:gd name="T45" fmla="*/ 30889 h 28968"/>
                    <a:gd name="T46" fmla="*/ 24821 w 57391"/>
                    <a:gd name="T47" fmla="*/ 31193 h 28968"/>
                    <a:gd name="T48" fmla="*/ 29245 w 57391"/>
                    <a:gd name="T49" fmla="*/ 31708 h 28968"/>
                    <a:gd name="T50" fmla="*/ 33617 w 57391"/>
                    <a:gd name="T51" fmla="*/ 32392 h 28968"/>
                    <a:gd name="T52" fmla="*/ 50106 w 57391"/>
                    <a:gd name="T53" fmla="*/ 27893 h 28968"/>
                    <a:gd name="T54" fmla="*/ 65703 w 57391"/>
                    <a:gd name="T55" fmla="*/ 18562 h 28968"/>
                    <a:gd name="T56" fmla="*/ 71400 w 57391"/>
                    <a:gd name="T57" fmla="*/ 13712 h 28968"/>
                    <a:gd name="T58" fmla="*/ 75894 w 57391"/>
                    <a:gd name="T59" fmla="*/ 10245 h 28968"/>
                    <a:gd name="T60" fmla="*/ 74744 w 57391"/>
                    <a:gd name="T61" fmla="*/ 16777 h 28968"/>
                    <a:gd name="T62" fmla="*/ 73090 w 57391"/>
                    <a:gd name="T63" fmla="*/ 19483 h 28968"/>
                    <a:gd name="T64" fmla="*/ 69083 w 57391"/>
                    <a:gd name="T65" fmla="*/ 26109 h 28968"/>
                    <a:gd name="T66" fmla="*/ 63387 w 57391"/>
                    <a:gd name="T67" fmla="*/ 30489 h 28968"/>
                    <a:gd name="T68" fmla="*/ 57377 w 57391"/>
                    <a:gd name="T69" fmla="*/ 34469 h 28968"/>
                    <a:gd name="T70" fmla="*/ 53232 w 57391"/>
                    <a:gd name="T71" fmla="*/ 36906 h 28968"/>
                    <a:gd name="T72" fmla="*/ 57499 w 57391"/>
                    <a:gd name="T73" fmla="*/ 38297 h 28968"/>
                    <a:gd name="T74" fmla="*/ 61210 w 57391"/>
                    <a:gd name="T75" fmla="*/ 36278 h 28968"/>
                    <a:gd name="T76" fmla="*/ 64554 w 57391"/>
                    <a:gd name="T77" fmla="*/ 33288 h 28968"/>
                    <a:gd name="T78" fmla="*/ 68091 w 57391"/>
                    <a:gd name="T79" fmla="*/ 30813 h 28968"/>
                    <a:gd name="T80" fmla="*/ 69014 w 57391"/>
                    <a:gd name="T81" fmla="*/ 35993 h 28968"/>
                    <a:gd name="T82" fmla="*/ 65303 w 57391"/>
                    <a:gd name="T83" fmla="*/ 41287 h 28968"/>
                    <a:gd name="T84" fmla="*/ 70128 w 57391"/>
                    <a:gd name="T85" fmla="*/ 43439 h 28968"/>
                    <a:gd name="T86" fmla="*/ 73490 w 57391"/>
                    <a:gd name="T87" fmla="*/ 33555 h 28968"/>
                    <a:gd name="T88" fmla="*/ 76452 w 57391"/>
                    <a:gd name="T89" fmla="*/ 23442 h 28968"/>
                    <a:gd name="T90" fmla="*/ 78716 w 57391"/>
                    <a:gd name="T91" fmla="*/ 13198 h 28968"/>
                    <a:gd name="T92" fmla="*/ 77479 w 57391"/>
                    <a:gd name="T93" fmla="*/ 0 h 28968"/>
                    <a:gd name="T94" fmla="*/ 74431 w 57391"/>
                    <a:gd name="T95" fmla="*/ 4702 h 28968"/>
                    <a:gd name="T96" fmla="*/ 69032 w 57391"/>
                    <a:gd name="T97" fmla="*/ 13008 h 28968"/>
                    <a:gd name="T98" fmla="*/ 61627 w 57391"/>
                    <a:gd name="T99" fmla="*/ 18358 h 28968"/>
                    <a:gd name="T100" fmla="*/ 53389 w 57391"/>
                    <a:gd name="T101" fmla="*/ 22339 h 28968"/>
                    <a:gd name="T102" fmla="*/ 36610 w 57391"/>
                    <a:gd name="T103" fmla="*/ 27651 h 28968"/>
                    <a:gd name="T104" fmla="*/ 19359 w 57391"/>
                    <a:gd name="T105" fmla="*/ 28579 h 28968"/>
                    <a:gd name="T106" fmla="*/ 11914 w 57391"/>
                    <a:gd name="T107" fmla="*/ 27975 h 28968"/>
                    <a:gd name="T108" fmla="*/ 7837 w 57391"/>
                    <a:gd name="T109" fmla="*/ 26756 h 28968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0" t="0" r="r" b="b"/>
                  <a:pathLst>
                    <a:path w="57391" h="28968">
                      <a:moveTo>
                        <a:pt x="5714" y="17843"/>
                      </a:moveTo>
                      <a:lnTo>
                        <a:pt x="9182" y="17119"/>
                      </a:lnTo>
                      <a:lnTo>
                        <a:pt x="14706" y="16941"/>
                      </a:lnTo>
                      <a:lnTo>
                        <a:pt x="20269" y="17119"/>
                      </a:lnTo>
                      <a:lnTo>
                        <a:pt x="25742" y="16510"/>
                      </a:lnTo>
                      <a:lnTo>
                        <a:pt x="32918" y="15722"/>
                      </a:lnTo>
                      <a:lnTo>
                        <a:pt x="39306" y="12420"/>
                      </a:lnTo>
                      <a:lnTo>
                        <a:pt x="45478" y="8737"/>
                      </a:lnTo>
                      <a:lnTo>
                        <a:pt x="41986" y="9525"/>
                      </a:lnTo>
                      <a:lnTo>
                        <a:pt x="38569" y="10883"/>
                      </a:lnTo>
                      <a:lnTo>
                        <a:pt x="35255" y="12534"/>
                      </a:lnTo>
                      <a:lnTo>
                        <a:pt x="31749" y="13550"/>
                      </a:lnTo>
                      <a:lnTo>
                        <a:pt x="25006" y="15506"/>
                      </a:lnTo>
                      <a:lnTo>
                        <a:pt x="18059" y="15582"/>
                      </a:lnTo>
                      <a:lnTo>
                        <a:pt x="11112" y="14909"/>
                      </a:lnTo>
                      <a:lnTo>
                        <a:pt x="8559" y="14109"/>
                      </a:lnTo>
                      <a:lnTo>
                        <a:pt x="5626" y="13195"/>
                      </a:lnTo>
                      <a:lnTo>
                        <a:pt x="2984" y="16179"/>
                      </a:lnTo>
                      <a:lnTo>
                        <a:pt x="0" y="17843"/>
                      </a:lnTo>
                      <a:lnTo>
                        <a:pt x="2717" y="19608"/>
                      </a:lnTo>
                      <a:lnTo>
                        <a:pt x="5562" y="20332"/>
                      </a:lnTo>
                      <a:lnTo>
                        <a:pt x="11722" y="20396"/>
                      </a:lnTo>
                      <a:lnTo>
                        <a:pt x="14833" y="20599"/>
                      </a:lnTo>
                      <a:lnTo>
                        <a:pt x="18097" y="20802"/>
                      </a:lnTo>
                      <a:lnTo>
                        <a:pt x="21323" y="21145"/>
                      </a:lnTo>
                      <a:lnTo>
                        <a:pt x="24510" y="21602"/>
                      </a:lnTo>
                      <a:lnTo>
                        <a:pt x="36531" y="18601"/>
                      </a:lnTo>
                      <a:lnTo>
                        <a:pt x="47903" y="12379"/>
                      </a:lnTo>
                      <a:lnTo>
                        <a:pt x="52057" y="9144"/>
                      </a:lnTo>
                      <a:lnTo>
                        <a:pt x="55333" y="6832"/>
                      </a:lnTo>
                      <a:lnTo>
                        <a:pt x="54495" y="11188"/>
                      </a:lnTo>
                      <a:lnTo>
                        <a:pt x="53289" y="12992"/>
                      </a:lnTo>
                      <a:lnTo>
                        <a:pt x="50368" y="17411"/>
                      </a:lnTo>
                      <a:lnTo>
                        <a:pt x="46215" y="20332"/>
                      </a:lnTo>
                      <a:lnTo>
                        <a:pt x="41833" y="22987"/>
                      </a:lnTo>
                      <a:lnTo>
                        <a:pt x="38811" y="24612"/>
                      </a:lnTo>
                      <a:lnTo>
                        <a:pt x="41922" y="25539"/>
                      </a:lnTo>
                      <a:lnTo>
                        <a:pt x="44627" y="24193"/>
                      </a:lnTo>
                      <a:lnTo>
                        <a:pt x="47066" y="22199"/>
                      </a:lnTo>
                      <a:lnTo>
                        <a:pt x="49644" y="20548"/>
                      </a:lnTo>
                      <a:lnTo>
                        <a:pt x="50317" y="24003"/>
                      </a:lnTo>
                      <a:lnTo>
                        <a:pt x="47612" y="27533"/>
                      </a:lnTo>
                      <a:lnTo>
                        <a:pt x="51130" y="28968"/>
                      </a:lnTo>
                      <a:lnTo>
                        <a:pt x="53581" y="22377"/>
                      </a:lnTo>
                      <a:lnTo>
                        <a:pt x="55740" y="15633"/>
                      </a:lnTo>
                      <a:lnTo>
                        <a:pt x="57391" y="8801"/>
                      </a:lnTo>
                      <a:lnTo>
                        <a:pt x="56489" y="0"/>
                      </a:lnTo>
                      <a:lnTo>
                        <a:pt x="54267" y="3136"/>
                      </a:lnTo>
                      <a:lnTo>
                        <a:pt x="50330" y="8674"/>
                      </a:lnTo>
                      <a:lnTo>
                        <a:pt x="44932" y="12242"/>
                      </a:lnTo>
                      <a:lnTo>
                        <a:pt x="38925" y="14897"/>
                      </a:lnTo>
                      <a:lnTo>
                        <a:pt x="26692" y="18440"/>
                      </a:lnTo>
                      <a:lnTo>
                        <a:pt x="14114" y="19058"/>
                      </a:lnTo>
                      <a:lnTo>
                        <a:pt x="8686" y="18656"/>
                      </a:lnTo>
                      <a:lnTo>
                        <a:pt x="5714" y="17843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28" name="object 181">
                  <a:extLst>
                    <a:ext uri="{FF2B5EF4-FFF2-40B4-BE49-F238E27FC236}">
                      <a16:creationId xmlns="" xmlns:a16="http://schemas.microsoft.com/office/drawing/2014/main" id="{BAA71F30-BEBE-4647-8602-466F7906599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82100" y="3865015"/>
                  <a:ext cx="1587" cy="6350"/>
                </a:xfrm>
                <a:custGeom>
                  <a:avLst/>
                  <a:gdLst>
                    <a:gd name="T0" fmla="*/ 3717 w 698"/>
                    <a:gd name="T1" fmla="*/ 0 h 3975"/>
                    <a:gd name="T2" fmla="*/ 0 w 698"/>
                    <a:gd name="T3" fmla="*/ 7894 h 3975"/>
                    <a:gd name="T4" fmla="*/ 4991 w 698"/>
                    <a:gd name="T5" fmla="*/ 6028 h 3975"/>
                    <a:gd name="T6" fmla="*/ 3717 w 698"/>
                    <a:gd name="T7" fmla="*/ 0 h 3975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698" h="3975">
                      <a:moveTo>
                        <a:pt x="520" y="0"/>
                      </a:moveTo>
                      <a:lnTo>
                        <a:pt x="0" y="3975"/>
                      </a:lnTo>
                      <a:lnTo>
                        <a:pt x="698" y="3035"/>
                      </a:lnTo>
                      <a:lnTo>
                        <a:pt x="520" y="0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29" name="object 182">
                  <a:extLst>
                    <a:ext uri="{FF2B5EF4-FFF2-40B4-BE49-F238E27FC236}">
                      <a16:creationId xmlns="" xmlns:a16="http://schemas.microsoft.com/office/drawing/2014/main" id="{9E9A07B4-3701-4FEE-956A-4FDB41B63C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97975" y="3876132"/>
                  <a:ext cx="1587" cy="4763"/>
                </a:xfrm>
                <a:custGeom>
                  <a:avLst/>
                  <a:gdLst>
                    <a:gd name="T0" fmla="*/ 0 w 1333"/>
                    <a:gd name="T1" fmla="*/ 0 h 3886"/>
                    <a:gd name="T2" fmla="*/ 972 w 1333"/>
                    <a:gd name="T3" fmla="*/ 3588 h 3886"/>
                    <a:gd name="T4" fmla="*/ 2616 w 1333"/>
                    <a:gd name="T5" fmla="*/ 668 h 3886"/>
                    <a:gd name="T6" fmla="*/ 0 w 1333"/>
                    <a:gd name="T7" fmla="*/ 0 h 388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333" h="3886">
                      <a:moveTo>
                        <a:pt x="0" y="0"/>
                      </a:moveTo>
                      <a:lnTo>
                        <a:pt x="495" y="3886"/>
                      </a:lnTo>
                      <a:lnTo>
                        <a:pt x="1333" y="7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30" name="object 183">
                  <a:extLst>
                    <a:ext uri="{FF2B5EF4-FFF2-40B4-BE49-F238E27FC236}">
                      <a16:creationId xmlns="" xmlns:a16="http://schemas.microsoft.com/office/drawing/2014/main" id="{0BFF81EC-0C6E-497F-9109-2CEFD51057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75745" y="4012652"/>
                  <a:ext cx="0" cy="1588"/>
                </a:xfrm>
                <a:custGeom>
                  <a:avLst/>
                  <a:gdLst>
                    <a:gd name="T0" fmla="*/ 0 w 536"/>
                    <a:gd name="T1" fmla="*/ 2136 h 927"/>
                    <a:gd name="T2" fmla="*/ 0 w 536"/>
                    <a:gd name="T3" fmla="*/ 0 h 927"/>
                    <a:gd name="T4" fmla="*/ 0 w 536"/>
                    <a:gd name="T5" fmla="*/ 3758 h 927"/>
                    <a:gd name="T6" fmla="*/ 0 w 536"/>
                    <a:gd name="T7" fmla="*/ 2136 h 927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536" h="927">
                      <a:moveTo>
                        <a:pt x="536" y="527"/>
                      </a:moveTo>
                      <a:lnTo>
                        <a:pt x="368" y="0"/>
                      </a:lnTo>
                      <a:lnTo>
                        <a:pt x="0" y="927"/>
                      </a:lnTo>
                      <a:lnTo>
                        <a:pt x="536" y="527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31" name="object 184">
                  <a:extLst>
                    <a:ext uri="{FF2B5EF4-FFF2-40B4-BE49-F238E27FC236}">
                      <a16:creationId xmlns="" xmlns:a16="http://schemas.microsoft.com/office/drawing/2014/main" id="{C59B4C3F-EF9F-4417-8E0F-C0EBDFBB0D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32882" y="4090445"/>
                  <a:ext cx="44450" cy="60325"/>
                </a:xfrm>
                <a:custGeom>
                  <a:avLst/>
                  <a:gdLst>
                    <a:gd name="T0" fmla="*/ 1735 w 30962"/>
                    <a:gd name="T1" fmla="*/ 13402 h 43094"/>
                    <a:gd name="T2" fmla="*/ 5559 w 30962"/>
                    <a:gd name="T3" fmla="*/ 19241 h 43094"/>
                    <a:gd name="T4" fmla="*/ 6262 w 30962"/>
                    <a:gd name="T5" fmla="*/ 10779 h 43094"/>
                    <a:gd name="T6" fmla="*/ 10472 w 30962"/>
                    <a:gd name="T7" fmla="*/ 10622 h 43094"/>
                    <a:gd name="T8" fmla="*/ 12394 w 30962"/>
                    <a:gd name="T9" fmla="*/ 13543 h 43094"/>
                    <a:gd name="T10" fmla="*/ 7407 w 30962"/>
                    <a:gd name="T11" fmla="*/ 16044 h 43094"/>
                    <a:gd name="T12" fmla="*/ 7147 w 30962"/>
                    <a:gd name="T13" fmla="*/ 27027 h 43094"/>
                    <a:gd name="T14" fmla="*/ 11155 w 30962"/>
                    <a:gd name="T15" fmla="*/ 32900 h 43094"/>
                    <a:gd name="T16" fmla="*/ 9180 w 30962"/>
                    <a:gd name="T17" fmla="*/ 28677 h 43094"/>
                    <a:gd name="T18" fmla="*/ 9511 w 30962"/>
                    <a:gd name="T19" fmla="*/ 19206 h 43094"/>
                    <a:gd name="T20" fmla="*/ 14240 w 30962"/>
                    <a:gd name="T21" fmla="*/ 16947 h 43094"/>
                    <a:gd name="T22" fmla="*/ 14240 w 30962"/>
                    <a:gd name="T23" fmla="*/ 25880 h 43094"/>
                    <a:gd name="T24" fmla="*/ 15053 w 30962"/>
                    <a:gd name="T25" fmla="*/ 25984 h 43094"/>
                    <a:gd name="T26" fmla="*/ 16070 w 30962"/>
                    <a:gd name="T27" fmla="*/ 22039 h 43094"/>
                    <a:gd name="T28" fmla="*/ 19282 w 30962"/>
                    <a:gd name="T29" fmla="*/ 24750 h 43094"/>
                    <a:gd name="T30" fmla="*/ 18711 w 30962"/>
                    <a:gd name="T31" fmla="*/ 28399 h 43094"/>
                    <a:gd name="T32" fmla="*/ 13540 w 30962"/>
                    <a:gd name="T33" fmla="*/ 33144 h 43094"/>
                    <a:gd name="T34" fmla="*/ 15090 w 30962"/>
                    <a:gd name="T35" fmla="*/ 35072 h 43094"/>
                    <a:gd name="T36" fmla="*/ 18064 w 30962"/>
                    <a:gd name="T37" fmla="*/ 32362 h 43094"/>
                    <a:gd name="T38" fmla="*/ 21020 w 30962"/>
                    <a:gd name="T39" fmla="*/ 35890 h 43094"/>
                    <a:gd name="T40" fmla="*/ 23292 w 30962"/>
                    <a:gd name="T41" fmla="*/ 32362 h 43094"/>
                    <a:gd name="T42" fmla="*/ 27578 w 30962"/>
                    <a:gd name="T43" fmla="*/ 34430 h 43094"/>
                    <a:gd name="T44" fmla="*/ 28279 w 30962"/>
                    <a:gd name="T45" fmla="*/ 39103 h 43094"/>
                    <a:gd name="T46" fmla="*/ 23679 w 30962"/>
                    <a:gd name="T47" fmla="*/ 44943 h 43094"/>
                    <a:gd name="T48" fmla="*/ 26672 w 30962"/>
                    <a:gd name="T49" fmla="*/ 53248 h 43094"/>
                    <a:gd name="T50" fmla="*/ 28981 w 30962"/>
                    <a:gd name="T51" fmla="*/ 58966 h 43094"/>
                    <a:gd name="T52" fmla="*/ 32453 w 30962"/>
                    <a:gd name="T53" fmla="*/ 56517 h 43094"/>
                    <a:gd name="T54" fmla="*/ 28132 w 30962"/>
                    <a:gd name="T55" fmla="*/ 52328 h 43094"/>
                    <a:gd name="T56" fmla="*/ 26598 w 30962"/>
                    <a:gd name="T57" fmla="*/ 45672 h 43094"/>
                    <a:gd name="T58" fmla="*/ 30421 w 30962"/>
                    <a:gd name="T59" fmla="*/ 40355 h 43094"/>
                    <a:gd name="T60" fmla="*/ 32011 w 30962"/>
                    <a:gd name="T61" fmla="*/ 45759 h 43094"/>
                    <a:gd name="T62" fmla="*/ 32416 w 30962"/>
                    <a:gd name="T63" fmla="*/ 49131 h 43094"/>
                    <a:gd name="T64" fmla="*/ 33450 w 30962"/>
                    <a:gd name="T65" fmla="*/ 45654 h 43094"/>
                    <a:gd name="T66" fmla="*/ 35188 w 30962"/>
                    <a:gd name="T67" fmla="*/ 39920 h 43094"/>
                    <a:gd name="T68" fmla="*/ 39399 w 30962"/>
                    <a:gd name="T69" fmla="*/ 46107 h 43094"/>
                    <a:gd name="T70" fmla="*/ 38956 w 30962"/>
                    <a:gd name="T71" fmla="*/ 38618 h 43094"/>
                    <a:gd name="T72" fmla="*/ 37718 w 30962"/>
                    <a:gd name="T73" fmla="*/ 36915 h 43094"/>
                    <a:gd name="T74" fmla="*/ 40359 w 30962"/>
                    <a:gd name="T75" fmla="*/ 32119 h 43094"/>
                    <a:gd name="T76" fmla="*/ 44220 w 30962"/>
                    <a:gd name="T77" fmla="*/ 34603 h 43094"/>
                    <a:gd name="T78" fmla="*/ 45033 w 30962"/>
                    <a:gd name="T79" fmla="*/ 36915 h 43094"/>
                    <a:gd name="T80" fmla="*/ 44516 w 30962"/>
                    <a:gd name="T81" fmla="*/ 31926 h 43094"/>
                    <a:gd name="T82" fmla="*/ 44054 w 30962"/>
                    <a:gd name="T83" fmla="*/ 26957 h 43094"/>
                    <a:gd name="T84" fmla="*/ 43704 w 30962"/>
                    <a:gd name="T85" fmla="*/ 21970 h 43094"/>
                    <a:gd name="T86" fmla="*/ 39491 w 30962"/>
                    <a:gd name="T87" fmla="*/ 19728 h 43094"/>
                    <a:gd name="T88" fmla="*/ 39012 w 30962"/>
                    <a:gd name="T89" fmla="*/ 16097 h 43094"/>
                    <a:gd name="T90" fmla="*/ 38531 w 30962"/>
                    <a:gd name="T91" fmla="*/ 24872 h 43094"/>
                    <a:gd name="T92" fmla="*/ 39971 w 30962"/>
                    <a:gd name="T93" fmla="*/ 29460 h 43094"/>
                    <a:gd name="T94" fmla="*/ 38236 w 30962"/>
                    <a:gd name="T95" fmla="*/ 33369 h 43094"/>
                    <a:gd name="T96" fmla="*/ 33913 w 30962"/>
                    <a:gd name="T97" fmla="*/ 35524 h 43094"/>
                    <a:gd name="T98" fmla="*/ 30035 w 30962"/>
                    <a:gd name="T99" fmla="*/ 34569 h 43094"/>
                    <a:gd name="T100" fmla="*/ 25861 w 30962"/>
                    <a:gd name="T101" fmla="*/ 28191 h 43094"/>
                    <a:gd name="T102" fmla="*/ 29296 w 30962"/>
                    <a:gd name="T103" fmla="*/ 23569 h 43094"/>
                    <a:gd name="T104" fmla="*/ 26709 w 30962"/>
                    <a:gd name="T105" fmla="*/ 19971 h 43094"/>
                    <a:gd name="T106" fmla="*/ 22627 w 30962"/>
                    <a:gd name="T107" fmla="*/ 22161 h 43094"/>
                    <a:gd name="T108" fmla="*/ 20375 w 30962"/>
                    <a:gd name="T109" fmla="*/ 17626 h 43094"/>
                    <a:gd name="T110" fmla="*/ 20004 w 30962"/>
                    <a:gd name="T111" fmla="*/ 14064 h 43094"/>
                    <a:gd name="T112" fmla="*/ 25970 w 30962"/>
                    <a:gd name="T113" fmla="*/ 7443 h 43094"/>
                    <a:gd name="T114" fmla="*/ 9232 w 30962"/>
                    <a:gd name="T115" fmla="*/ 0 h 43094"/>
                    <a:gd name="T116" fmla="*/ 37 w 30962"/>
                    <a:gd name="T117" fmla="*/ 11647 h 43094"/>
                    <a:gd name="T118" fmla="*/ 0 w 30962"/>
                    <a:gd name="T119" fmla="*/ 16375 h 43094"/>
                    <a:gd name="T120" fmla="*/ 1735 w 30962"/>
                    <a:gd name="T121" fmla="*/ 13402 h 43094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0" t="0" r="r" b="b"/>
                  <a:pathLst>
                    <a:path w="30962" h="43094">
                      <a:moveTo>
                        <a:pt x="1193" y="9795"/>
                      </a:moveTo>
                      <a:lnTo>
                        <a:pt x="3822" y="14062"/>
                      </a:lnTo>
                      <a:lnTo>
                        <a:pt x="4305" y="7877"/>
                      </a:lnTo>
                      <a:lnTo>
                        <a:pt x="7200" y="7763"/>
                      </a:lnTo>
                      <a:lnTo>
                        <a:pt x="8521" y="9897"/>
                      </a:lnTo>
                      <a:lnTo>
                        <a:pt x="5092" y="11725"/>
                      </a:lnTo>
                      <a:lnTo>
                        <a:pt x="4914" y="19752"/>
                      </a:lnTo>
                      <a:lnTo>
                        <a:pt x="7670" y="24044"/>
                      </a:lnTo>
                      <a:lnTo>
                        <a:pt x="6311" y="20958"/>
                      </a:lnTo>
                      <a:lnTo>
                        <a:pt x="6540" y="14037"/>
                      </a:lnTo>
                      <a:lnTo>
                        <a:pt x="9791" y="12386"/>
                      </a:lnTo>
                      <a:lnTo>
                        <a:pt x="9791" y="18914"/>
                      </a:lnTo>
                      <a:lnTo>
                        <a:pt x="10350" y="18990"/>
                      </a:lnTo>
                      <a:lnTo>
                        <a:pt x="11049" y="16107"/>
                      </a:lnTo>
                      <a:lnTo>
                        <a:pt x="13258" y="18088"/>
                      </a:lnTo>
                      <a:lnTo>
                        <a:pt x="12865" y="20755"/>
                      </a:lnTo>
                      <a:lnTo>
                        <a:pt x="9309" y="24222"/>
                      </a:lnTo>
                      <a:lnTo>
                        <a:pt x="10375" y="25632"/>
                      </a:lnTo>
                      <a:lnTo>
                        <a:pt x="12420" y="23651"/>
                      </a:lnTo>
                      <a:lnTo>
                        <a:pt x="14452" y="26229"/>
                      </a:lnTo>
                      <a:lnTo>
                        <a:pt x="16014" y="23651"/>
                      </a:lnTo>
                      <a:lnTo>
                        <a:pt x="18961" y="25162"/>
                      </a:lnTo>
                      <a:lnTo>
                        <a:pt x="19443" y="28578"/>
                      </a:lnTo>
                      <a:lnTo>
                        <a:pt x="16281" y="32846"/>
                      </a:lnTo>
                      <a:lnTo>
                        <a:pt x="18338" y="38916"/>
                      </a:lnTo>
                      <a:lnTo>
                        <a:pt x="19926" y="43094"/>
                      </a:lnTo>
                      <a:lnTo>
                        <a:pt x="22313" y="41304"/>
                      </a:lnTo>
                      <a:lnTo>
                        <a:pt x="19342" y="38243"/>
                      </a:lnTo>
                      <a:lnTo>
                        <a:pt x="18288" y="33379"/>
                      </a:lnTo>
                      <a:lnTo>
                        <a:pt x="20916" y="29493"/>
                      </a:lnTo>
                      <a:lnTo>
                        <a:pt x="22009" y="33442"/>
                      </a:lnTo>
                      <a:lnTo>
                        <a:pt x="22288" y="35906"/>
                      </a:lnTo>
                      <a:lnTo>
                        <a:pt x="22999" y="33366"/>
                      </a:lnTo>
                      <a:lnTo>
                        <a:pt x="24193" y="29175"/>
                      </a:lnTo>
                      <a:lnTo>
                        <a:pt x="27089" y="33696"/>
                      </a:lnTo>
                      <a:lnTo>
                        <a:pt x="26784" y="28223"/>
                      </a:lnTo>
                      <a:lnTo>
                        <a:pt x="25933" y="26978"/>
                      </a:lnTo>
                      <a:lnTo>
                        <a:pt x="27749" y="23473"/>
                      </a:lnTo>
                      <a:lnTo>
                        <a:pt x="30403" y="25289"/>
                      </a:lnTo>
                      <a:lnTo>
                        <a:pt x="30962" y="26978"/>
                      </a:lnTo>
                      <a:lnTo>
                        <a:pt x="30607" y="23333"/>
                      </a:lnTo>
                      <a:lnTo>
                        <a:pt x="30289" y="19701"/>
                      </a:lnTo>
                      <a:lnTo>
                        <a:pt x="30048" y="16056"/>
                      </a:lnTo>
                      <a:lnTo>
                        <a:pt x="27152" y="14418"/>
                      </a:lnTo>
                      <a:lnTo>
                        <a:pt x="26822" y="11764"/>
                      </a:lnTo>
                      <a:lnTo>
                        <a:pt x="26492" y="18177"/>
                      </a:lnTo>
                      <a:lnTo>
                        <a:pt x="27482" y="21530"/>
                      </a:lnTo>
                      <a:lnTo>
                        <a:pt x="26289" y="24387"/>
                      </a:lnTo>
                      <a:lnTo>
                        <a:pt x="23317" y="25962"/>
                      </a:lnTo>
                      <a:lnTo>
                        <a:pt x="20650" y="25264"/>
                      </a:lnTo>
                      <a:lnTo>
                        <a:pt x="17780" y="20603"/>
                      </a:lnTo>
                      <a:lnTo>
                        <a:pt x="20142" y="17225"/>
                      </a:lnTo>
                      <a:lnTo>
                        <a:pt x="18364" y="14596"/>
                      </a:lnTo>
                      <a:lnTo>
                        <a:pt x="15557" y="16196"/>
                      </a:lnTo>
                      <a:lnTo>
                        <a:pt x="14008" y="12881"/>
                      </a:lnTo>
                      <a:lnTo>
                        <a:pt x="13754" y="10278"/>
                      </a:lnTo>
                      <a:lnTo>
                        <a:pt x="17856" y="5439"/>
                      </a:lnTo>
                      <a:lnTo>
                        <a:pt x="6347" y="0"/>
                      </a:lnTo>
                      <a:lnTo>
                        <a:pt x="25" y="8512"/>
                      </a:lnTo>
                      <a:lnTo>
                        <a:pt x="0" y="11967"/>
                      </a:lnTo>
                      <a:lnTo>
                        <a:pt x="1193" y="9795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32" name="object 185">
                  <a:extLst>
                    <a:ext uri="{FF2B5EF4-FFF2-40B4-BE49-F238E27FC236}">
                      <a16:creationId xmlns="" xmlns:a16="http://schemas.microsoft.com/office/drawing/2014/main" id="{D29E068F-5472-489E-B246-A191BA82CB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07482" y="4155527"/>
                  <a:ext cx="33338" cy="25400"/>
                </a:xfrm>
                <a:custGeom>
                  <a:avLst/>
                  <a:gdLst>
                    <a:gd name="T0" fmla="*/ 15203 w 22709"/>
                    <a:gd name="T1" fmla="*/ 23258 h 18905"/>
                    <a:gd name="T2" fmla="*/ 34259 w 22709"/>
                    <a:gd name="T3" fmla="*/ 26551 h 18905"/>
                    <a:gd name="T4" fmla="*/ 34536 w 22709"/>
                    <a:gd name="T5" fmla="*/ 23667 h 18905"/>
                    <a:gd name="T6" fmla="*/ 28800 w 22709"/>
                    <a:gd name="T7" fmla="*/ 23545 h 18905"/>
                    <a:gd name="T8" fmla="*/ 25902 w 22709"/>
                    <a:gd name="T9" fmla="*/ 23223 h 18905"/>
                    <a:gd name="T10" fmla="*/ 23178 w 22709"/>
                    <a:gd name="T11" fmla="*/ 19549 h 18905"/>
                    <a:gd name="T12" fmla="*/ 25883 w 22709"/>
                    <a:gd name="T13" fmla="*/ 0 h 18905"/>
                    <a:gd name="T14" fmla="*/ 23159 w 22709"/>
                    <a:gd name="T15" fmla="*/ 8453 h 18905"/>
                    <a:gd name="T16" fmla="*/ 20261 w 22709"/>
                    <a:gd name="T17" fmla="*/ 16855 h 18905"/>
                    <a:gd name="T18" fmla="*/ 17539 w 22709"/>
                    <a:gd name="T19" fmla="*/ 20938 h 18905"/>
                    <a:gd name="T20" fmla="*/ 13945 w 22709"/>
                    <a:gd name="T21" fmla="*/ 20636 h 18905"/>
                    <a:gd name="T22" fmla="*/ 9871 w 22709"/>
                    <a:gd name="T23" fmla="*/ 13804 h 18905"/>
                    <a:gd name="T24" fmla="*/ 8615 w 22709"/>
                    <a:gd name="T25" fmla="*/ 17694 h 18905"/>
                    <a:gd name="T26" fmla="*/ 2532 w 22709"/>
                    <a:gd name="T27" fmla="*/ 17568 h 18905"/>
                    <a:gd name="T28" fmla="*/ 0 w 22709"/>
                    <a:gd name="T29" fmla="*/ 19003 h 18905"/>
                    <a:gd name="T30" fmla="*/ 15203 w 22709"/>
                    <a:gd name="T31" fmla="*/ 23258 h 18905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22709" h="18905">
                      <a:moveTo>
                        <a:pt x="9996" y="16560"/>
                      </a:moveTo>
                      <a:lnTo>
                        <a:pt x="22527" y="18905"/>
                      </a:lnTo>
                      <a:lnTo>
                        <a:pt x="22709" y="16852"/>
                      </a:lnTo>
                      <a:lnTo>
                        <a:pt x="18937" y="16764"/>
                      </a:lnTo>
                      <a:lnTo>
                        <a:pt x="17032" y="16535"/>
                      </a:lnTo>
                      <a:lnTo>
                        <a:pt x="15241" y="13919"/>
                      </a:lnTo>
                      <a:lnTo>
                        <a:pt x="17019" y="0"/>
                      </a:lnTo>
                      <a:lnTo>
                        <a:pt x="15228" y="6019"/>
                      </a:lnTo>
                      <a:lnTo>
                        <a:pt x="13323" y="12001"/>
                      </a:lnTo>
                      <a:lnTo>
                        <a:pt x="11533" y="14909"/>
                      </a:lnTo>
                      <a:lnTo>
                        <a:pt x="9170" y="14693"/>
                      </a:lnTo>
                      <a:lnTo>
                        <a:pt x="6491" y="9829"/>
                      </a:lnTo>
                      <a:lnTo>
                        <a:pt x="5665" y="12598"/>
                      </a:lnTo>
                      <a:lnTo>
                        <a:pt x="1665" y="12509"/>
                      </a:lnTo>
                      <a:lnTo>
                        <a:pt x="0" y="13530"/>
                      </a:lnTo>
                      <a:lnTo>
                        <a:pt x="9996" y="16560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33" name="object 186">
                  <a:extLst>
                    <a:ext uri="{FF2B5EF4-FFF2-40B4-BE49-F238E27FC236}">
                      <a16:creationId xmlns="" xmlns:a16="http://schemas.microsoft.com/office/drawing/2014/main" id="{F2E70A40-2FF6-46F0-A725-EDEAF44BF14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28107" y="4052340"/>
                  <a:ext cx="96838" cy="174625"/>
                </a:xfrm>
                <a:custGeom>
                  <a:avLst/>
                  <a:gdLst>
                    <a:gd name="T0" fmla="*/ 55706 w 70396"/>
                    <a:gd name="T1" fmla="*/ 23659 h 127190"/>
                    <a:gd name="T2" fmla="*/ 61050 w 70396"/>
                    <a:gd name="T3" fmla="*/ 17881 h 127190"/>
                    <a:gd name="T4" fmla="*/ 61724 w 70396"/>
                    <a:gd name="T5" fmla="*/ 23293 h 127190"/>
                    <a:gd name="T6" fmla="*/ 59267 w 70396"/>
                    <a:gd name="T7" fmla="*/ 41191 h 127190"/>
                    <a:gd name="T8" fmla="*/ 56155 w 70396"/>
                    <a:gd name="T9" fmla="*/ 56727 h 127190"/>
                    <a:gd name="T10" fmla="*/ 57210 w 70396"/>
                    <a:gd name="T11" fmla="*/ 59651 h 127190"/>
                    <a:gd name="T12" fmla="*/ 46972 w 70396"/>
                    <a:gd name="T13" fmla="*/ 70440 h 127190"/>
                    <a:gd name="T14" fmla="*/ 39604 w 70396"/>
                    <a:gd name="T15" fmla="*/ 79214 h 127190"/>
                    <a:gd name="T16" fmla="*/ 36958 w 70396"/>
                    <a:gd name="T17" fmla="*/ 80509 h 127190"/>
                    <a:gd name="T18" fmla="*/ 26495 w 70396"/>
                    <a:gd name="T19" fmla="*/ 84677 h 127190"/>
                    <a:gd name="T20" fmla="*/ 26149 w 70396"/>
                    <a:gd name="T21" fmla="*/ 88496 h 127190"/>
                    <a:gd name="T22" fmla="*/ 11310 w 70396"/>
                    <a:gd name="T23" fmla="*/ 100492 h 127190"/>
                    <a:gd name="T24" fmla="*/ 7886 w 70396"/>
                    <a:gd name="T25" fmla="*/ 94853 h 127190"/>
                    <a:gd name="T26" fmla="*/ 18919 w 70396"/>
                    <a:gd name="T27" fmla="*/ 98320 h 127190"/>
                    <a:gd name="T28" fmla="*/ 33898 w 70396"/>
                    <a:gd name="T29" fmla="*/ 88478 h 127190"/>
                    <a:gd name="T30" fmla="*/ 40262 w 70396"/>
                    <a:gd name="T31" fmla="*/ 88654 h 127190"/>
                    <a:gd name="T32" fmla="*/ 49324 w 70396"/>
                    <a:gd name="T33" fmla="*/ 100861 h 127190"/>
                    <a:gd name="T34" fmla="*/ 37511 w 70396"/>
                    <a:gd name="T35" fmla="*/ 96867 h 127190"/>
                    <a:gd name="T36" fmla="*/ 26063 w 70396"/>
                    <a:gd name="T37" fmla="*/ 106972 h 127190"/>
                    <a:gd name="T38" fmla="*/ 15893 w 70396"/>
                    <a:gd name="T39" fmla="*/ 110230 h 127190"/>
                    <a:gd name="T40" fmla="*/ 10514 w 70396"/>
                    <a:gd name="T41" fmla="*/ 110493 h 127190"/>
                    <a:gd name="T42" fmla="*/ 3129 w 70396"/>
                    <a:gd name="T43" fmla="*/ 104923 h 127190"/>
                    <a:gd name="T44" fmla="*/ 881 w 70396"/>
                    <a:gd name="T45" fmla="*/ 105098 h 127190"/>
                    <a:gd name="T46" fmla="*/ 8698 w 70396"/>
                    <a:gd name="T47" fmla="*/ 117534 h 127190"/>
                    <a:gd name="T48" fmla="*/ 23400 w 70396"/>
                    <a:gd name="T49" fmla="*/ 122981 h 127190"/>
                    <a:gd name="T50" fmla="*/ 45480 w 70396"/>
                    <a:gd name="T51" fmla="*/ 133505 h 127190"/>
                    <a:gd name="T52" fmla="*/ 65840 w 70396"/>
                    <a:gd name="T53" fmla="*/ 144243 h 127190"/>
                    <a:gd name="T54" fmla="*/ 57592 w 70396"/>
                    <a:gd name="T55" fmla="*/ 161966 h 127190"/>
                    <a:gd name="T56" fmla="*/ 60859 w 70396"/>
                    <a:gd name="T57" fmla="*/ 171161 h 127190"/>
                    <a:gd name="T58" fmla="*/ 70579 w 70396"/>
                    <a:gd name="T59" fmla="*/ 172860 h 127190"/>
                    <a:gd name="T60" fmla="*/ 84398 w 70396"/>
                    <a:gd name="T61" fmla="*/ 169443 h 127190"/>
                    <a:gd name="T62" fmla="*/ 79641 w 70396"/>
                    <a:gd name="T63" fmla="*/ 162963 h 127190"/>
                    <a:gd name="T64" fmla="*/ 67156 w 70396"/>
                    <a:gd name="T65" fmla="*/ 168464 h 127190"/>
                    <a:gd name="T66" fmla="*/ 64543 w 70396"/>
                    <a:gd name="T67" fmla="*/ 154558 h 127190"/>
                    <a:gd name="T68" fmla="*/ 72412 w 70396"/>
                    <a:gd name="T69" fmla="*/ 149513 h 127190"/>
                    <a:gd name="T70" fmla="*/ 66066 w 70396"/>
                    <a:gd name="T71" fmla="*/ 161476 h 127190"/>
                    <a:gd name="T72" fmla="*/ 71686 w 70396"/>
                    <a:gd name="T73" fmla="*/ 159479 h 127190"/>
                    <a:gd name="T74" fmla="*/ 84709 w 70396"/>
                    <a:gd name="T75" fmla="*/ 149724 h 127190"/>
                    <a:gd name="T76" fmla="*/ 82669 w 70396"/>
                    <a:gd name="T77" fmla="*/ 162561 h 127190"/>
                    <a:gd name="T78" fmla="*/ 84848 w 70396"/>
                    <a:gd name="T79" fmla="*/ 164260 h 127190"/>
                    <a:gd name="T80" fmla="*/ 95865 w 70396"/>
                    <a:gd name="T81" fmla="*/ 152876 h 127190"/>
                    <a:gd name="T82" fmla="*/ 53360 w 70396"/>
                    <a:gd name="T83" fmla="*/ 135955 h 127190"/>
                    <a:gd name="T84" fmla="*/ 23831 w 70396"/>
                    <a:gd name="T85" fmla="*/ 118234 h 127190"/>
                    <a:gd name="T86" fmla="*/ 31250 w 70396"/>
                    <a:gd name="T87" fmla="*/ 104870 h 127190"/>
                    <a:gd name="T88" fmla="*/ 43859 w 70396"/>
                    <a:gd name="T89" fmla="*/ 103942 h 127190"/>
                    <a:gd name="T90" fmla="*/ 54825 w 70396"/>
                    <a:gd name="T91" fmla="*/ 108374 h 127190"/>
                    <a:gd name="T92" fmla="*/ 50950 w 70396"/>
                    <a:gd name="T93" fmla="*/ 92961 h 127190"/>
                    <a:gd name="T94" fmla="*/ 43772 w 70396"/>
                    <a:gd name="T95" fmla="*/ 86481 h 127190"/>
                    <a:gd name="T96" fmla="*/ 63194 w 70396"/>
                    <a:gd name="T97" fmla="*/ 62996 h 127190"/>
                    <a:gd name="T98" fmla="*/ 64179 w 70396"/>
                    <a:gd name="T99" fmla="*/ 42277 h 127190"/>
                    <a:gd name="T100" fmla="*/ 71634 w 70396"/>
                    <a:gd name="T101" fmla="*/ 36918 h 127190"/>
                    <a:gd name="T102" fmla="*/ 67830 w 70396"/>
                    <a:gd name="T103" fmla="*/ 30928 h 127190"/>
                    <a:gd name="T104" fmla="*/ 68867 w 70396"/>
                    <a:gd name="T105" fmla="*/ 23433 h 127190"/>
                    <a:gd name="T106" fmla="*/ 75406 w 70396"/>
                    <a:gd name="T107" fmla="*/ 23625 h 127190"/>
                    <a:gd name="T108" fmla="*/ 69386 w 70396"/>
                    <a:gd name="T109" fmla="*/ 16043 h 127190"/>
                    <a:gd name="T110" fmla="*/ 65961 w 70396"/>
                    <a:gd name="T111" fmla="*/ 7600 h 127190"/>
                    <a:gd name="T112" fmla="*/ 59267 w 70396"/>
                    <a:gd name="T113" fmla="*/ 5744 h 127190"/>
                    <a:gd name="T114" fmla="*/ 51763 w 70396"/>
                    <a:gd name="T115" fmla="*/ 22031 h 127190"/>
                    <a:gd name="T116" fmla="*/ 52109 w 70396"/>
                    <a:gd name="T117" fmla="*/ 31909 h 127190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0" t="0" r="r" b="b"/>
                  <a:pathLst>
                    <a:path w="70396" h="127190">
                      <a:moveTo>
                        <a:pt x="38265" y="23139"/>
                      </a:moveTo>
                      <a:lnTo>
                        <a:pt x="39319" y="22860"/>
                      </a:lnTo>
                      <a:lnTo>
                        <a:pt x="40906" y="17157"/>
                      </a:lnTo>
                      <a:lnTo>
                        <a:pt x="42037" y="14173"/>
                      </a:lnTo>
                      <a:lnTo>
                        <a:pt x="45808" y="9639"/>
                      </a:lnTo>
                      <a:lnTo>
                        <a:pt x="44831" y="12966"/>
                      </a:lnTo>
                      <a:lnTo>
                        <a:pt x="48044" y="12433"/>
                      </a:lnTo>
                      <a:lnTo>
                        <a:pt x="48006" y="15138"/>
                      </a:lnTo>
                      <a:lnTo>
                        <a:pt x="45326" y="16891"/>
                      </a:lnTo>
                      <a:lnTo>
                        <a:pt x="45212" y="23926"/>
                      </a:lnTo>
                      <a:lnTo>
                        <a:pt x="42595" y="25247"/>
                      </a:lnTo>
                      <a:lnTo>
                        <a:pt x="43522" y="29870"/>
                      </a:lnTo>
                      <a:lnTo>
                        <a:pt x="44818" y="32080"/>
                      </a:lnTo>
                      <a:lnTo>
                        <a:pt x="40906" y="34493"/>
                      </a:lnTo>
                      <a:lnTo>
                        <a:pt x="41236" y="41135"/>
                      </a:lnTo>
                      <a:lnTo>
                        <a:pt x="43802" y="41681"/>
                      </a:lnTo>
                      <a:lnTo>
                        <a:pt x="44627" y="42227"/>
                      </a:lnTo>
                      <a:lnTo>
                        <a:pt x="42011" y="43256"/>
                      </a:lnTo>
                      <a:lnTo>
                        <a:pt x="41211" y="47498"/>
                      </a:lnTo>
                      <a:lnTo>
                        <a:pt x="38836" y="50787"/>
                      </a:lnTo>
                      <a:lnTo>
                        <a:pt x="34493" y="51079"/>
                      </a:lnTo>
                      <a:lnTo>
                        <a:pt x="34925" y="54368"/>
                      </a:lnTo>
                      <a:lnTo>
                        <a:pt x="31737" y="55918"/>
                      </a:lnTo>
                      <a:lnTo>
                        <a:pt x="29083" y="57442"/>
                      </a:lnTo>
                      <a:lnTo>
                        <a:pt x="31229" y="60794"/>
                      </a:lnTo>
                      <a:lnTo>
                        <a:pt x="28625" y="61671"/>
                      </a:lnTo>
                      <a:lnTo>
                        <a:pt x="27139" y="58381"/>
                      </a:lnTo>
                      <a:lnTo>
                        <a:pt x="26263" y="54978"/>
                      </a:lnTo>
                      <a:lnTo>
                        <a:pt x="23368" y="58521"/>
                      </a:lnTo>
                      <a:lnTo>
                        <a:pt x="19456" y="61404"/>
                      </a:lnTo>
                      <a:lnTo>
                        <a:pt x="14884" y="59575"/>
                      </a:lnTo>
                      <a:lnTo>
                        <a:pt x="16535" y="63411"/>
                      </a:lnTo>
                      <a:lnTo>
                        <a:pt x="19202" y="64173"/>
                      </a:lnTo>
                      <a:lnTo>
                        <a:pt x="15494" y="67144"/>
                      </a:lnTo>
                      <a:lnTo>
                        <a:pt x="11912" y="70027"/>
                      </a:lnTo>
                      <a:lnTo>
                        <a:pt x="8305" y="72872"/>
                      </a:lnTo>
                      <a:lnTo>
                        <a:pt x="7912" y="69964"/>
                      </a:lnTo>
                      <a:lnTo>
                        <a:pt x="10160" y="65570"/>
                      </a:lnTo>
                      <a:lnTo>
                        <a:pt x="5791" y="68783"/>
                      </a:lnTo>
                      <a:lnTo>
                        <a:pt x="5994" y="77838"/>
                      </a:lnTo>
                      <a:lnTo>
                        <a:pt x="9423" y="74129"/>
                      </a:lnTo>
                      <a:lnTo>
                        <a:pt x="13893" y="71297"/>
                      </a:lnTo>
                      <a:lnTo>
                        <a:pt x="17310" y="68808"/>
                      </a:lnTo>
                      <a:lnTo>
                        <a:pt x="20853" y="65024"/>
                      </a:lnTo>
                      <a:lnTo>
                        <a:pt x="24892" y="64160"/>
                      </a:lnTo>
                      <a:lnTo>
                        <a:pt x="25438" y="67703"/>
                      </a:lnTo>
                      <a:lnTo>
                        <a:pt x="26416" y="64985"/>
                      </a:lnTo>
                      <a:lnTo>
                        <a:pt x="29565" y="64287"/>
                      </a:lnTo>
                      <a:lnTo>
                        <a:pt x="33248" y="66509"/>
                      </a:lnTo>
                      <a:lnTo>
                        <a:pt x="35852" y="69862"/>
                      </a:lnTo>
                      <a:lnTo>
                        <a:pt x="36220" y="73139"/>
                      </a:lnTo>
                      <a:lnTo>
                        <a:pt x="33451" y="73025"/>
                      </a:lnTo>
                      <a:lnTo>
                        <a:pt x="30594" y="70065"/>
                      </a:lnTo>
                      <a:lnTo>
                        <a:pt x="27546" y="70243"/>
                      </a:lnTo>
                      <a:lnTo>
                        <a:pt x="25450" y="71412"/>
                      </a:lnTo>
                      <a:lnTo>
                        <a:pt x="22212" y="74409"/>
                      </a:lnTo>
                      <a:lnTo>
                        <a:pt x="19138" y="77571"/>
                      </a:lnTo>
                      <a:lnTo>
                        <a:pt x="15938" y="80594"/>
                      </a:lnTo>
                      <a:lnTo>
                        <a:pt x="12319" y="83312"/>
                      </a:lnTo>
                      <a:lnTo>
                        <a:pt x="11671" y="79933"/>
                      </a:lnTo>
                      <a:lnTo>
                        <a:pt x="14693" y="74383"/>
                      </a:lnTo>
                      <a:lnTo>
                        <a:pt x="10871" y="77724"/>
                      </a:lnTo>
                      <a:lnTo>
                        <a:pt x="7721" y="80124"/>
                      </a:lnTo>
                      <a:lnTo>
                        <a:pt x="5600" y="80670"/>
                      </a:lnTo>
                      <a:lnTo>
                        <a:pt x="5219" y="74701"/>
                      </a:lnTo>
                      <a:lnTo>
                        <a:pt x="2298" y="76085"/>
                      </a:lnTo>
                      <a:lnTo>
                        <a:pt x="1257" y="72097"/>
                      </a:lnTo>
                      <a:lnTo>
                        <a:pt x="0" y="73418"/>
                      </a:lnTo>
                      <a:lnTo>
                        <a:pt x="647" y="76212"/>
                      </a:lnTo>
                      <a:lnTo>
                        <a:pt x="1676" y="79133"/>
                      </a:lnTo>
                      <a:lnTo>
                        <a:pt x="3124" y="82118"/>
                      </a:lnTo>
                      <a:lnTo>
                        <a:pt x="6388" y="85229"/>
                      </a:lnTo>
                      <a:lnTo>
                        <a:pt x="10375" y="87185"/>
                      </a:lnTo>
                      <a:lnTo>
                        <a:pt x="14681" y="88442"/>
                      </a:lnTo>
                      <a:lnTo>
                        <a:pt x="17183" y="89179"/>
                      </a:lnTo>
                      <a:lnTo>
                        <a:pt x="19761" y="89852"/>
                      </a:lnTo>
                      <a:lnTo>
                        <a:pt x="22098" y="91020"/>
                      </a:lnTo>
                      <a:lnTo>
                        <a:pt x="33397" y="96811"/>
                      </a:lnTo>
                      <a:lnTo>
                        <a:pt x="44658" y="102690"/>
                      </a:lnTo>
                      <a:lnTo>
                        <a:pt x="45567" y="103162"/>
                      </a:lnTo>
                      <a:lnTo>
                        <a:pt x="48348" y="104597"/>
                      </a:lnTo>
                      <a:lnTo>
                        <a:pt x="47129" y="107467"/>
                      </a:lnTo>
                      <a:lnTo>
                        <a:pt x="44792" y="112496"/>
                      </a:lnTo>
                      <a:lnTo>
                        <a:pt x="42291" y="117449"/>
                      </a:lnTo>
                      <a:lnTo>
                        <a:pt x="39903" y="122466"/>
                      </a:lnTo>
                      <a:lnTo>
                        <a:pt x="41440" y="124777"/>
                      </a:lnTo>
                      <a:lnTo>
                        <a:pt x="44691" y="124117"/>
                      </a:lnTo>
                      <a:lnTo>
                        <a:pt x="47942" y="123355"/>
                      </a:lnTo>
                      <a:lnTo>
                        <a:pt x="51193" y="122631"/>
                      </a:lnTo>
                      <a:lnTo>
                        <a:pt x="51828" y="125349"/>
                      </a:lnTo>
                      <a:lnTo>
                        <a:pt x="53301" y="127190"/>
                      </a:lnTo>
                      <a:lnTo>
                        <a:pt x="56984" y="126250"/>
                      </a:lnTo>
                      <a:lnTo>
                        <a:pt x="61976" y="122872"/>
                      </a:lnTo>
                      <a:lnTo>
                        <a:pt x="56286" y="124955"/>
                      </a:lnTo>
                      <a:lnTo>
                        <a:pt x="56273" y="121234"/>
                      </a:lnTo>
                      <a:lnTo>
                        <a:pt x="58483" y="118173"/>
                      </a:lnTo>
                      <a:lnTo>
                        <a:pt x="58051" y="114071"/>
                      </a:lnTo>
                      <a:lnTo>
                        <a:pt x="53835" y="118872"/>
                      </a:lnTo>
                      <a:lnTo>
                        <a:pt x="49314" y="122161"/>
                      </a:lnTo>
                      <a:lnTo>
                        <a:pt x="42659" y="122072"/>
                      </a:lnTo>
                      <a:lnTo>
                        <a:pt x="45110" y="116928"/>
                      </a:lnTo>
                      <a:lnTo>
                        <a:pt x="47396" y="112077"/>
                      </a:lnTo>
                      <a:lnTo>
                        <a:pt x="49745" y="107264"/>
                      </a:lnTo>
                      <a:lnTo>
                        <a:pt x="52501" y="106108"/>
                      </a:lnTo>
                      <a:lnTo>
                        <a:pt x="53174" y="108419"/>
                      </a:lnTo>
                      <a:lnTo>
                        <a:pt x="51701" y="111353"/>
                      </a:lnTo>
                      <a:lnTo>
                        <a:pt x="50088" y="114211"/>
                      </a:lnTo>
                      <a:lnTo>
                        <a:pt x="48514" y="117094"/>
                      </a:lnTo>
                      <a:lnTo>
                        <a:pt x="47675" y="119697"/>
                      </a:lnTo>
                      <a:lnTo>
                        <a:pt x="49923" y="118084"/>
                      </a:lnTo>
                      <a:lnTo>
                        <a:pt x="52641" y="115646"/>
                      </a:lnTo>
                      <a:lnTo>
                        <a:pt x="55295" y="113144"/>
                      </a:lnTo>
                      <a:lnTo>
                        <a:pt x="58039" y="110744"/>
                      </a:lnTo>
                      <a:lnTo>
                        <a:pt x="62204" y="108572"/>
                      </a:lnTo>
                      <a:lnTo>
                        <a:pt x="62953" y="111201"/>
                      </a:lnTo>
                      <a:lnTo>
                        <a:pt x="62064" y="114376"/>
                      </a:lnTo>
                      <a:lnTo>
                        <a:pt x="60706" y="117881"/>
                      </a:lnTo>
                      <a:lnTo>
                        <a:pt x="58978" y="121754"/>
                      </a:lnTo>
                      <a:lnTo>
                        <a:pt x="59550" y="122174"/>
                      </a:lnTo>
                      <a:lnTo>
                        <a:pt x="62306" y="119113"/>
                      </a:lnTo>
                      <a:lnTo>
                        <a:pt x="65151" y="116128"/>
                      </a:lnTo>
                      <a:lnTo>
                        <a:pt x="67767" y="112941"/>
                      </a:lnTo>
                      <a:lnTo>
                        <a:pt x="70396" y="110858"/>
                      </a:lnTo>
                      <a:lnTo>
                        <a:pt x="62999" y="107491"/>
                      </a:lnTo>
                      <a:lnTo>
                        <a:pt x="50915" y="103580"/>
                      </a:lnTo>
                      <a:lnTo>
                        <a:pt x="39184" y="98587"/>
                      </a:lnTo>
                      <a:lnTo>
                        <a:pt x="27793" y="92562"/>
                      </a:lnTo>
                      <a:lnTo>
                        <a:pt x="21310" y="88595"/>
                      </a:lnTo>
                      <a:lnTo>
                        <a:pt x="17500" y="85737"/>
                      </a:lnTo>
                      <a:lnTo>
                        <a:pt x="15417" y="84150"/>
                      </a:lnTo>
                      <a:lnTo>
                        <a:pt x="19278" y="79997"/>
                      </a:lnTo>
                      <a:lnTo>
                        <a:pt x="22948" y="76047"/>
                      </a:lnTo>
                      <a:lnTo>
                        <a:pt x="26682" y="72021"/>
                      </a:lnTo>
                      <a:lnTo>
                        <a:pt x="29489" y="73723"/>
                      </a:lnTo>
                      <a:lnTo>
                        <a:pt x="32207" y="75374"/>
                      </a:lnTo>
                      <a:lnTo>
                        <a:pt x="34937" y="77025"/>
                      </a:lnTo>
                      <a:lnTo>
                        <a:pt x="46147" y="83163"/>
                      </a:lnTo>
                      <a:lnTo>
                        <a:pt x="40259" y="78587"/>
                      </a:lnTo>
                      <a:lnTo>
                        <a:pt x="37998" y="75031"/>
                      </a:lnTo>
                      <a:lnTo>
                        <a:pt x="37541" y="71069"/>
                      </a:lnTo>
                      <a:lnTo>
                        <a:pt x="37414" y="67411"/>
                      </a:lnTo>
                      <a:lnTo>
                        <a:pt x="34340" y="65392"/>
                      </a:lnTo>
                      <a:lnTo>
                        <a:pt x="31788" y="64160"/>
                      </a:lnTo>
                      <a:lnTo>
                        <a:pt x="32143" y="62712"/>
                      </a:lnTo>
                      <a:lnTo>
                        <a:pt x="36461" y="56654"/>
                      </a:lnTo>
                      <a:lnTo>
                        <a:pt x="40970" y="50749"/>
                      </a:lnTo>
                      <a:lnTo>
                        <a:pt x="46405" y="45681"/>
                      </a:lnTo>
                      <a:lnTo>
                        <a:pt x="48234" y="39458"/>
                      </a:lnTo>
                      <a:lnTo>
                        <a:pt x="47421" y="36639"/>
                      </a:lnTo>
                      <a:lnTo>
                        <a:pt x="47129" y="30657"/>
                      </a:lnTo>
                      <a:lnTo>
                        <a:pt x="48031" y="27774"/>
                      </a:lnTo>
                      <a:lnTo>
                        <a:pt x="50088" y="24866"/>
                      </a:lnTo>
                      <a:lnTo>
                        <a:pt x="52603" y="26771"/>
                      </a:lnTo>
                      <a:lnTo>
                        <a:pt x="55968" y="26771"/>
                      </a:lnTo>
                      <a:lnTo>
                        <a:pt x="53924" y="21158"/>
                      </a:lnTo>
                      <a:lnTo>
                        <a:pt x="49809" y="22428"/>
                      </a:lnTo>
                      <a:lnTo>
                        <a:pt x="47282" y="22440"/>
                      </a:lnTo>
                      <a:lnTo>
                        <a:pt x="49034" y="19558"/>
                      </a:lnTo>
                      <a:lnTo>
                        <a:pt x="50571" y="16992"/>
                      </a:lnTo>
                      <a:lnTo>
                        <a:pt x="52171" y="14452"/>
                      </a:lnTo>
                      <a:lnTo>
                        <a:pt x="52755" y="17208"/>
                      </a:lnTo>
                      <a:lnTo>
                        <a:pt x="55372" y="17132"/>
                      </a:lnTo>
                      <a:lnTo>
                        <a:pt x="56565" y="10909"/>
                      </a:lnTo>
                      <a:lnTo>
                        <a:pt x="55181" y="11798"/>
                      </a:lnTo>
                      <a:lnTo>
                        <a:pt x="50952" y="11633"/>
                      </a:lnTo>
                      <a:lnTo>
                        <a:pt x="53555" y="9207"/>
                      </a:lnTo>
                      <a:lnTo>
                        <a:pt x="51600" y="4699"/>
                      </a:lnTo>
                      <a:lnTo>
                        <a:pt x="48437" y="5511"/>
                      </a:lnTo>
                      <a:lnTo>
                        <a:pt x="45110" y="6273"/>
                      </a:lnTo>
                      <a:lnTo>
                        <a:pt x="44450" y="0"/>
                      </a:lnTo>
                      <a:lnTo>
                        <a:pt x="43522" y="4165"/>
                      </a:lnTo>
                      <a:lnTo>
                        <a:pt x="42278" y="8051"/>
                      </a:lnTo>
                      <a:lnTo>
                        <a:pt x="41148" y="12420"/>
                      </a:lnTo>
                      <a:lnTo>
                        <a:pt x="38011" y="15976"/>
                      </a:lnTo>
                      <a:lnTo>
                        <a:pt x="38277" y="30721"/>
                      </a:lnTo>
                      <a:lnTo>
                        <a:pt x="39801" y="26073"/>
                      </a:lnTo>
                      <a:lnTo>
                        <a:pt x="38265" y="23139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34" name="object 187">
                  <a:extLst>
                    <a:ext uri="{FF2B5EF4-FFF2-40B4-BE49-F238E27FC236}">
                      <a16:creationId xmlns="" xmlns:a16="http://schemas.microsoft.com/office/drawing/2014/main" id="{94039907-9555-4A7F-84BD-573A9D575D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37650" y="3852315"/>
                  <a:ext cx="109537" cy="263525"/>
                </a:xfrm>
                <a:custGeom>
                  <a:avLst/>
                  <a:gdLst>
                    <a:gd name="T0" fmla="*/ 23392 w 79235"/>
                    <a:gd name="T1" fmla="*/ 149415 h 190411"/>
                    <a:gd name="T2" fmla="*/ 26987 w 79235"/>
                    <a:gd name="T3" fmla="*/ 137336 h 190411"/>
                    <a:gd name="T4" fmla="*/ 98470 w 79235"/>
                    <a:gd name="T5" fmla="*/ 130972 h 190411"/>
                    <a:gd name="T6" fmla="*/ 104869 w 79235"/>
                    <a:gd name="T7" fmla="*/ 112106 h 190411"/>
                    <a:gd name="T8" fmla="*/ 109982 w 79235"/>
                    <a:gd name="T9" fmla="*/ 107393 h 190411"/>
                    <a:gd name="T10" fmla="*/ 105486 w 79235"/>
                    <a:gd name="T11" fmla="*/ 68554 h 190411"/>
                    <a:gd name="T12" fmla="*/ 89075 w 79235"/>
                    <a:gd name="T13" fmla="*/ 64809 h 190411"/>
                    <a:gd name="T14" fmla="*/ 58084 w 79235"/>
                    <a:gd name="T15" fmla="*/ 46875 h 190411"/>
                    <a:gd name="T16" fmla="*/ 76435 w 79235"/>
                    <a:gd name="T17" fmla="*/ 60132 h 190411"/>
                    <a:gd name="T18" fmla="*/ 65312 w 79235"/>
                    <a:gd name="T19" fmla="*/ 24878 h 190411"/>
                    <a:gd name="T20" fmla="*/ 61063 w 79235"/>
                    <a:gd name="T21" fmla="*/ 17161 h 190411"/>
                    <a:gd name="T22" fmla="*/ 53571 w 79235"/>
                    <a:gd name="T23" fmla="*/ 7806 h 190411"/>
                    <a:gd name="T24" fmla="*/ 50857 w 79235"/>
                    <a:gd name="T25" fmla="*/ 27920 h 190411"/>
                    <a:gd name="T26" fmla="*/ 55582 w 79235"/>
                    <a:gd name="T27" fmla="*/ 17336 h 190411"/>
                    <a:gd name="T28" fmla="*/ 58824 w 79235"/>
                    <a:gd name="T29" fmla="*/ 29539 h 190411"/>
                    <a:gd name="T30" fmla="*/ 59988 w 79235"/>
                    <a:gd name="T31" fmla="*/ 25159 h 190411"/>
                    <a:gd name="T32" fmla="*/ 54347 w 79235"/>
                    <a:gd name="T33" fmla="*/ 34532 h 190411"/>
                    <a:gd name="T34" fmla="*/ 56974 w 79235"/>
                    <a:gd name="T35" fmla="*/ 59886 h 190411"/>
                    <a:gd name="T36" fmla="*/ 36736 w 79235"/>
                    <a:gd name="T37" fmla="*/ 63684 h 190411"/>
                    <a:gd name="T38" fmla="*/ 37425 w 79235"/>
                    <a:gd name="T39" fmla="*/ 57847 h 190411"/>
                    <a:gd name="T40" fmla="*/ 33687 w 79235"/>
                    <a:gd name="T41" fmla="*/ 46418 h 190411"/>
                    <a:gd name="T42" fmla="*/ 26706 w 79235"/>
                    <a:gd name="T43" fmla="*/ 61081 h 190411"/>
                    <a:gd name="T44" fmla="*/ 28592 w 79235"/>
                    <a:gd name="T45" fmla="*/ 42285 h 190411"/>
                    <a:gd name="T46" fmla="*/ 29897 w 79235"/>
                    <a:gd name="T47" fmla="*/ 34251 h 190411"/>
                    <a:gd name="T48" fmla="*/ 35115 w 79235"/>
                    <a:gd name="T49" fmla="*/ 23965 h 190411"/>
                    <a:gd name="T50" fmla="*/ 39135 w 79235"/>
                    <a:gd name="T51" fmla="*/ 14277 h 190411"/>
                    <a:gd name="T52" fmla="*/ 36912 w 79235"/>
                    <a:gd name="T53" fmla="*/ 6346 h 190411"/>
                    <a:gd name="T54" fmla="*/ 28487 w 79235"/>
                    <a:gd name="T55" fmla="*/ 895 h 190411"/>
                    <a:gd name="T56" fmla="*/ 30213 w 79235"/>
                    <a:gd name="T57" fmla="*/ 9072 h 190411"/>
                    <a:gd name="T58" fmla="*/ 26987 w 79235"/>
                    <a:gd name="T59" fmla="*/ 18795 h 190411"/>
                    <a:gd name="T60" fmla="*/ 20043 w 79235"/>
                    <a:gd name="T61" fmla="*/ 12869 h 190411"/>
                    <a:gd name="T62" fmla="*/ 19865 w 79235"/>
                    <a:gd name="T63" fmla="*/ 24403 h 190411"/>
                    <a:gd name="T64" fmla="*/ 26777 w 79235"/>
                    <a:gd name="T65" fmla="*/ 24668 h 190411"/>
                    <a:gd name="T66" fmla="*/ 23691 w 79235"/>
                    <a:gd name="T67" fmla="*/ 43482 h 190411"/>
                    <a:gd name="T68" fmla="*/ 17258 w 79235"/>
                    <a:gd name="T69" fmla="*/ 37539 h 190411"/>
                    <a:gd name="T70" fmla="*/ 19073 w 79235"/>
                    <a:gd name="T71" fmla="*/ 43200 h 190411"/>
                    <a:gd name="T72" fmla="*/ 24996 w 79235"/>
                    <a:gd name="T73" fmla="*/ 56580 h 190411"/>
                    <a:gd name="T74" fmla="*/ 26477 w 79235"/>
                    <a:gd name="T75" fmla="*/ 123869 h 190411"/>
                    <a:gd name="T76" fmla="*/ 176 w 79235"/>
                    <a:gd name="T77" fmla="*/ 158031 h 190411"/>
                    <a:gd name="T78" fmla="*/ 1815 w 79235"/>
                    <a:gd name="T79" fmla="*/ 175122 h 190411"/>
                    <a:gd name="T80" fmla="*/ 23234 w 79235"/>
                    <a:gd name="T81" fmla="*/ 202058 h 190411"/>
                    <a:gd name="T82" fmla="*/ 21823 w 79235"/>
                    <a:gd name="T83" fmla="*/ 246893 h 190411"/>
                    <a:gd name="T84" fmla="*/ 17610 w 79235"/>
                    <a:gd name="T85" fmla="*/ 254208 h 190411"/>
                    <a:gd name="T86" fmla="*/ 22757 w 79235"/>
                    <a:gd name="T87" fmla="*/ 262296 h 190411"/>
                    <a:gd name="T88" fmla="*/ 31571 w 79235"/>
                    <a:gd name="T89" fmla="*/ 263615 h 190411"/>
                    <a:gd name="T90" fmla="*/ 35962 w 79235"/>
                    <a:gd name="T91" fmla="*/ 249373 h 190411"/>
                    <a:gd name="T92" fmla="*/ 29068 w 79235"/>
                    <a:gd name="T93" fmla="*/ 204625 h 190411"/>
                    <a:gd name="T94" fmla="*/ 36702 w 79235"/>
                    <a:gd name="T95" fmla="*/ 173944 h 190411"/>
                    <a:gd name="T96" fmla="*/ 23498 w 79235"/>
                    <a:gd name="T97" fmla="*/ 170586 h 190411"/>
                    <a:gd name="T98" fmla="*/ 14984 w 79235"/>
                    <a:gd name="T99" fmla="*/ 175122 h 190411"/>
                    <a:gd name="T100" fmla="*/ 19002 w 79235"/>
                    <a:gd name="T101" fmla="*/ 163183 h 190411"/>
                    <a:gd name="T102" fmla="*/ 10294 w 79235"/>
                    <a:gd name="T103" fmla="*/ 154286 h 190411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0" t="0" r="r" b="b"/>
                  <a:pathLst>
                    <a:path w="79235" h="190411">
                      <a:moveTo>
                        <a:pt x="5829" y="109054"/>
                      </a:moveTo>
                      <a:lnTo>
                        <a:pt x="15189" y="109194"/>
                      </a:lnTo>
                      <a:lnTo>
                        <a:pt x="16852" y="107924"/>
                      </a:lnTo>
                      <a:lnTo>
                        <a:pt x="17665" y="105003"/>
                      </a:lnTo>
                      <a:lnTo>
                        <a:pt x="18567" y="102108"/>
                      </a:lnTo>
                      <a:lnTo>
                        <a:pt x="19443" y="99199"/>
                      </a:lnTo>
                      <a:lnTo>
                        <a:pt x="21132" y="49326"/>
                      </a:lnTo>
                      <a:lnTo>
                        <a:pt x="70942" y="49326"/>
                      </a:lnTo>
                      <a:lnTo>
                        <a:pt x="70942" y="94602"/>
                      </a:lnTo>
                      <a:lnTo>
                        <a:pt x="74041" y="93040"/>
                      </a:lnTo>
                      <a:lnTo>
                        <a:pt x="75755" y="90055"/>
                      </a:lnTo>
                      <a:lnTo>
                        <a:pt x="75552" y="80975"/>
                      </a:lnTo>
                      <a:lnTo>
                        <a:pt x="75463" y="78219"/>
                      </a:lnTo>
                      <a:lnTo>
                        <a:pt x="75311" y="75069"/>
                      </a:lnTo>
                      <a:lnTo>
                        <a:pt x="79235" y="77571"/>
                      </a:lnTo>
                      <a:lnTo>
                        <a:pt x="76669" y="74307"/>
                      </a:lnTo>
                      <a:lnTo>
                        <a:pt x="76200" y="70929"/>
                      </a:lnTo>
                      <a:lnTo>
                        <a:pt x="75996" y="49517"/>
                      </a:lnTo>
                      <a:lnTo>
                        <a:pt x="73850" y="47244"/>
                      </a:lnTo>
                      <a:lnTo>
                        <a:pt x="69011" y="47015"/>
                      </a:lnTo>
                      <a:lnTo>
                        <a:pt x="64173" y="46812"/>
                      </a:lnTo>
                      <a:lnTo>
                        <a:pt x="59347" y="46558"/>
                      </a:lnTo>
                      <a:lnTo>
                        <a:pt x="56642" y="46101"/>
                      </a:lnTo>
                      <a:lnTo>
                        <a:pt x="41846" y="33858"/>
                      </a:lnTo>
                      <a:lnTo>
                        <a:pt x="39243" y="31064"/>
                      </a:lnTo>
                      <a:lnTo>
                        <a:pt x="42303" y="31407"/>
                      </a:lnTo>
                      <a:lnTo>
                        <a:pt x="55067" y="43434"/>
                      </a:lnTo>
                      <a:lnTo>
                        <a:pt x="49491" y="24003"/>
                      </a:lnTo>
                      <a:lnTo>
                        <a:pt x="49936" y="20510"/>
                      </a:lnTo>
                      <a:lnTo>
                        <a:pt x="47053" y="17970"/>
                      </a:lnTo>
                      <a:lnTo>
                        <a:pt x="45059" y="14478"/>
                      </a:lnTo>
                      <a:lnTo>
                        <a:pt x="46786" y="11150"/>
                      </a:lnTo>
                      <a:lnTo>
                        <a:pt x="43992" y="12395"/>
                      </a:lnTo>
                      <a:lnTo>
                        <a:pt x="41363" y="11087"/>
                      </a:lnTo>
                      <a:lnTo>
                        <a:pt x="40195" y="8178"/>
                      </a:lnTo>
                      <a:lnTo>
                        <a:pt x="38595" y="5638"/>
                      </a:lnTo>
                      <a:lnTo>
                        <a:pt x="37033" y="7594"/>
                      </a:lnTo>
                      <a:lnTo>
                        <a:pt x="36893" y="17094"/>
                      </a:lnTo>
                      <a:lnTo>
                        <a:pt x="36639" y="20167"/>
                      </a:lnTo>
                      <a:lnTo>
                        <a:pt x="37401" y="25603"/>
                      </a:lnTo>
                      <a:lnTo>
                        <a:pt x="37439" y="14909"/>
                      </a:lnTo>
                      <a:lnTo>
                        <a:pt x="40043" y="12522"/>
                      </a:lnTo>
                      <a:lnTo>
                        <a:pt x="40462" y="15824"/>
                      </a:lnTo>
                      <a:lnTo>
                        <a:pt x="40843" y="22707"/>
                      </a:lnTo>
                      <a:lnTo>
                        <a:pt x="42379" y="21336"/>
                      </a:lnTo>
                      <a:lnTo>
                        <a:pt x="41884" y="17449"/>
                      </a:lnTo>
                      <a:lnTo>
                        <a:pt x="42456" y="14884"/>
                      </a:lnTo>
                      <a:lnTo>
                        <a:pt x="43218" y="18173"/>
                      </a:lnTo>
                      <a:lnTo>
                        <a:pt x="42379" y="21336"/>
                      </a:lnTo>
                      <a:lnTo>
                        <a:pt x="41744" y="25311"/>
                      </a:lnTo>
                      <a:lnTo>
                        <a:pt x="39154" y="24942"/>
                      </a:lnTo>
                      <a:lnTo>
                        <a:pt x="37909" y="21577"/>
                      </a:lnTo>
                      <a:lnTo>
                        <a:pt x="39357" y="35356"/>
                      </a:lnTo>
                      <a:lnTo>
                        <a:pt x="41046" y="43256"/>
                      </a:lnTo>
                      <a:lnTo>
                        <a:pt x="40576" y="44373"/>
                      </a:lnTo>
                      <a:lnTo>
                        <a:pt x="33020" y="44437"/>
                      </a:lnTo>
                      <a:lnTo>
                        <a:pt x="26466" y="45999"/>
                      </a:lnTo>
                      <a:lnTo>
                        <a:pt x="23698" y="46609"/>
                      </a:lnTo>
                      <a:lnTo>
                        <a:pt x="26327" y="43408"/>
                      </a:lnTo>
                      <a:lnTo>
                        <a:pt x="26962" y="41783"/>
                      </a:lnTo>
                      <a:lnTo>
                        <a:pt x="24587" y="38963"/>
                      </a:lnTo>
                      <a:lnTo>
                        <a:pt x="24536" y="37071"/>
                      </a:lnTo>
                      <a:lnTo>
                        <a:pt x="24269" y="33528"/>
                      </a:lnTo>
                      <a:lnTo>
                        <a:pt x="22542" y="37122"/>
                      </a:lnTo>
                      <a:lnTo>
                        <a:pt x="22250" y="45085"/>
                      </a:lnTo>
                      <a:lnTo>
                        <a:pt x="19240" y="44119"/>
                      </a:lnTo>
                      <a:lnTo>
                        <a:pt x="19126" y="41414"/>
                      </a:lnTo>
                      <a:lnTo>
                        <a:pt x="18961" y="33642"/>
                      </a:lnTo>
                      <a:lnTo>
                        <a:pt x="20599" y="30543"/>
                      </a:lnTo>
                      <a:lnTo>
                        <a:pt x="19443" y="24676"/>
                      </a:lnTo>
                      <a:lnTo>
                        <a:pt x="20320" y="21717"/>
                      </a:lnTo>
                      <a:lnTo>
                        <a:pt x="21539" y="24739"/>
                      </a:lnTo>
                      <a:lnTo>
                        <a:pt x="24091" y="22745"/>
                      </a:lnTo>
                      <a:lnTo>
                        <a:pt x="23914" y="20345"/>
                      </a:lnTo>
                      <a:lnTo>
                        <a:pt x="25298" y="17310"/>
                      </a:lnTo>
                      <a:lnTo>
                        <a:pt x="23939" y="10287"/>
                      </a:lnTo>
                      <a:lnTo>
                        <a:pt x="26974" y="11366"/>
                      </a:lnTo>
                      <a:lnTo>
                        <a:pt x="28194" y="10312"/>
                      </a:lnTo>
                      <a:lnTo>
                        <a:pt x="31343" y="7061"/>
                      </a:lnTo>
                      <a:lnTo>
                        <a:pt x="27940" y="7213"/>
                      </a:lnTo>
                      <a:lnTo>
                        <a:pt x="26593" y="4584"/>
                      </a:lnTo>
                      <a:lnTo>
                        <a:pt x="25908" y="0"/>
                      </a:lnTo>
                      <a:lnTo>
                        <a:pt x="22923" y="3708"/>
                      </a:lnTo>
                      <a:lnTo>
                        <a:pt x="20523" y="647"/>
                      </a:lnTo>
                      <a:lnTo>
                        <a:pt x="16764" y="2057"/>
                      </a:lnTo>
                      <a:lnTo>
                        <a:pt x="18821" y="3683"/>
                      </a:lnTo>
                      <a:lnTo>
                        <a:pt x="21767" y="6553"/>
                      </a:lnTo>
                      <a:lnTo>
                        <a:pt x="23202" y="8343"/>
                      </a:lnTo>
                      <a:lnTo>
                        <a:pt x="22174" y="15519"/>
                      </a:lnTo>
                      <a:lnTo>
                        <a:pt x="19443" y="13576"/>
                      </a:lnTo>
                      <a:lnTo>
                        <a:pt x="19596" y="11811"/>
                      </a:lnTo>
                      <a:lnTo>
                        <a:pt x="16637" y="12547"/>
                      </a:lnTo>
                      <a:lnTo>
                        <a:pt x="14439" y="9296"/>
                      </a:lnTo>
                      <a:lnTo>
                        <a:pt x="15036" y="12865"/>
                      </a:lnTo>
                      <a:lnTo>
                        <a:pt x="14351" y="16471"/>
                      </a:lnTo>
                      <a:lnTo>
                        <a:pt x="14312" y="17627"/>
                      </a:lnTo>
                      <a:lnTo>
                        <a:pt x="16611" y="16840"/>
                      </a:lnTo>
                      <a:lnTo>
                        <a:pt x="16611" y="19481"/>
                      </a:lnTo>
                      <a:lnTo>
                        <a:pt x="19291" y="17818"/>
                      </a:lnTo>
                      <a:lnTo>
                        <a:pt x="18859" y="21234"/>
                      </a:lnTo>
                      <a:lnTo>
                        <a:pt x="17526" y="28181"/>
                      </a:lnTo>
                      <a:lnTo>
                        <a:pt x="17068" y="31407"/>
                      </a:lnTo>
                      <a:lnTo>
                        <a:pt x="14109" y="28752"/>
                      </a:lnTo>
                      <a:lnTo>
                        <a:pt x="14262" y="23101"/>
                      </a:lnTo>
                      <a:lnTo>
                        <a:pt x="12433" y="27114"/>
                      </a:lnTo>
                      <a:lnTo>
                        <a:pt x="12026" y="26670"/>
                      </a:lnTo>
                      <a:lnTo>
                        <a:pt x="12039" y="32816"/>
                      </a:lnTo>
                      <a:lnTo>
                        <a:pt x="13741" y="31203"/>
                      </a:lnTo>
                      <a:lnTo>
                        <a:pt x="14516" y="32829"/>
                      </a:lnTo>
                      <a:lnTo>
                        <a:pt x="17437" y="37871"/>
                      </a:lnTo>
                      <a:lnTo>
                        <a:pt x="18008" y="40868"/>
                      </a:lnTo>
                      <a:lnTo>
                        <a:pt x="15290" y="39814"/>
                      </a:lnTo>
                      <a:lnTo>
                        <a:pt x="19075" y="49441"/>
                      </a:lnTo>
                      <a:lnTo>
                        <a:pt x="19075" y="89471"/>
                      </a:lnTo>
                      <a:lnTo>
                        <a:pt x="190" y="89471"/>
                      </a:lnTo>
                      <a:lnTo>
                        <a:pt x="0" y="112623"/>
                      </a:lnTo>
                      <a:lnTo>
                        <a:pt x="127" y="114147"/>
                      </a:lnTo>
                      <a:lnTo>
                        <a:pt x="444" y="118275"/>
                      </a:lnTo>
                      <a:lnTo>
                        <a:pt x="558" y="122453"/>
                      </a:lnTo>
                      <a:lnTo>
                        <a:pt x="1308" y="126492"/>
                      </a:lnTo>
                      <a:lnTo>
                        <a:pt x="3009" y="135763"/>
                      </a:lnTo>
                      <a:lnTo>
                        <a:pt x="8445" y="142163"/>
                      </a:lnTo>
                      <a:lnTo>
                        <a:pt x="16738" y="145948"/>
                      </a:lnTo>
                      <a:lnTo>
                        <a:pt x="19202" y="149974"/>
                      </a:lnTo>
                      <a:lnTo>
                        <a:pt x="19138" y="179578"/>
                      </a:lnTo>
                      <a:lnTo>
                        <a:pt x="15722" y="178333"/>
                      </a:lnTo>
                      <a:lnTo>
                        <a:pt x="14109" y="177673"/>
                      </a:lnTo>
                      <a:lnTo>
                        <a:pt x="10007" y="182511"/>
                      </a:lnTo>
                      <a:lnTo>
                        <a:pt x="12687" y="183616"/>
                      </a:lnTo>
                      <a:lnTo>
                        <a:pt x="16141" y="183845"/>
                      </a:lnTo>
                      <a:lnTo>
                        <a:pt x="14617" y="186829"/>
                      </a:lnTo>
                      <a:lnTo>
                        <a:pt x="16395" y="189458"/>
                      </a:lnTo>
                      <a:lnTo>
                        <a:pt x="19037" y="189826"/>
                      </a:lnTo>
                      <a:lnTo>
                        <a:pt x="21285" y="188188"/>
                      </a:lnTo>
                      <a:lnTo>
                        <a:pt x="22745" y="190411"/>
                      </a:lnTo>
                      <a:lnTo>
                        <a:pt x="23075" y="183997"/>
                      </a:lnTo>
                      <a:lnTo>
                        <a:pt x="25654" y="184442"/>
                      </a:lnTo>
                      <a:lnTo>
                        <a:pt x="25908" y="180124"/>
                      </a:lnTo>
                      <a:lnTo>
                        <a:pt x="23088" y="178841"/>
                      </a:lnTo>
                      <a:lnTo>
                        <a:pt x="21043" y="177660"/>
                      </a:lnTo>
                      <a:lnTo>
                        <a:pt x="20942" y="147802"/>
                      </a:lnTo>
                      <a:lnTo>
                        <a:pt x="25806" y="144881"/>
                      </a:lnTo>
                      <a:lnTo>
                        <a:pt x="29806" y="142062"/>
                      </a:lnTo>
                      <a:lnTo>
                        <a:pt x="26441" y="125641"/>
                      </a:lnTo>
                      <a:lnTo>
                        <a:pt x="23304" y="123240"/>
                      </a:lnTo>
                      <a:lnTo>
                        <a:pt x="20104" y="120777"/>
                      </a:lnTo>
                      <a:lnTo>
                        <a:pt x="16929" y="123215"/>
                      </a:lnTo>
                      <a:lnTo>
                        <a:pt x="13792" y="125628"/>
                      </a:lnTo>
                      <a:lnTo>
                        <a:pt x="10261" y="128333"/>
                      </a:lnTo>
                      <a:lnTo>
                        <a:pt x="10795" y="126492"/>
                      </a:lnTo>
                      <a:lnTo>
                        <a:pt x="11747" y="123609"/>
                      </a:lnTo>
                      <a:lnTo>
                        <a:pt x="12649" y="120713"/>
                      </a:lnTo>
                      <a:lnTo>
                        <a:pt x="13690" y="117868"/>
                      </a:lnTo>
                      <a:lnTo>
                        <a:pt x="12954" y="115430"/>
                      </a:lnTo>
                      <a:lnTo>
                        <a:pt x="10147" y="113499"/>
                      </a:lnTo>
                      <a:lnTo>
                        <a:pt x="7416" y="111442"/>
                      </a:lnTo>
                      <a:lnTo>
                        <a:pt x="4368" y="109232"/>
                      </a:lnTo>
                      <a:lnTo>
                        <a:pt x="5829" y="109054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35" name="object 188">
                  <a:extLst>
                    <a:ext uri="{FF2B5EF4-FFF2-40B4-BE49-F238E27FC236}">
                      <a16:creationId xmlns="" xmlns:a16="http://schemas.microsoft.com/office/drawing/2014/main" id="{187AFD20-3A7B-457D-9810-906D4D1B12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78925" y="3872952"/>
                  <a:ext cx="15875" cy="39688"/>
                </a:xfrm>
                <a:custGeom>
                  <a:avLst/>
                  <a:gdLst>
                    <a:gd name="T0" fmla="*/ 5842 w 12141"/>
                    <a:gd name="T1" fmla="*/ 5272 h 28041"/>
                    <a:gd name="T2" fmla="*/ 4459 w 12141"/>
                    <a:gd name="T3" fmla="*/ 0 h 28041"/>
                    <a:gd name="T4" fmla="*/ 89 w 12141"/>
                    <a:gd name="T5" fmla="*/ 309 h 28041"/>
                    <a:gd name="T6" fmla="*/ 0 w 12141"/>
                    <a:gd name="T7" fmla="*/ 22637 h 28041"/>
                    <a:gd name="T8" fmla="*/ 58 w 12141"/>
                    <a:gd name="T9" fmla="*/ 11055 h 28041"/>
                    <a:gd name="T10" fmla="*/ 3664 w 12141"/>
                    <a:gd name="T11" fmla="*/ 9851 h 28041"/>
                    <a:gd name="T12" fmla="*/ 3929 w 12141"/>
                    <a:gd name="T13" fmla="*/ 22928 h 28041"/>
                    <a:gd name="T14" fmla="*/ 3649 w 12141"/>
                    <a:gd name="T15" fmla="*/ 26941 h 28041"/>
                    <a:gd name="T16" fmla="*/ 1560 w 12141"/>
                    <a:gd name="T17" fmla="*/ 26650 h 28041"/>
                    <a:gd name="T18" fmla="*/ 3944 w 12141"/>
                    <a:gd name="T19" fmla="*/ 37521 h 28041"/>
                    <a:gd name="T20" fmla="*/ 6990 w 12141"/>
                    <a:gd name="T21" fmla="*/ 35954 h 28041"/>
                    <a:gd name="T22" fmla="*/ 4768 w 12141"/>
                    <a:gd name="T23" fmla="*/ 40277 h 28041"/>
                    <a:gd name="T24" fmla="*/ 13525 w 12141"/>
                    <a:gd name="T25" fmla="*/ 40186 h 28041"/>
                    <a:gd name="T26" fmla="*/ 11421 w 12141"/>
                    <a:gd name="T27" fmla="*/ 34804 h 28041"/>
                    <a:gd name="T28" fmla="*/ 14070 w 12141"/>
                    <a:gd name="T29" fmla="*/ 38581 h 28041"/>
                    <a:gd name="T30" fmla="*/ 12112 w 12141"/>
                    <a:gd name="T31" fmla="*/ 27235 h 28041"/>
                    <a:gd name="T32" fmla="*/ 11215 w 12141"/>
                    <a:gd name="T33" fmla="*/ 30919 h 28041"/>
                    <a:gd name="T34" fmla="*/ 10537 w 12141"/>
                    <a:gd name="T35" fmla="*/ 31886 h 28041"/>
                    <a:gd name="T36" fmla="*/ 7447 w 12141"/>
                    <a:gd name="T37" fmla="*/ 33309 h 28041"/>
                    <a:gd name="T38" fmla="*/ 5916 w 12141"/>
                    <a:gd name="T39" fmla="*/ 29058 h 28041"/>
                    <a:gd name="T40" fmla="*/ 8962 w 12141"/>
                    <a:gd name="T41" fmla="*/ 30189 h 28041"/>
                    <a:gd name="T42" fmla="*/ 7049 w 12141"/>
                    <a:gd name="T43" fmla="*/ 19026 h 28041"/>
                    <a:gd name="T44" fmla="*/ 5150 w 12141"/>
                    <a:gd name="T45" fmla="*/ 15249 h 28041"/>
                    <a:gd name="T46" fmla="*/ 6314 w 12141"/>
                    <a:gd name="T47" fmla="*/ 13189 h 28041"/>
                    <a:gd name="T48" fmla="*/ 9846 w 12141"/>
                    <a:gd name="T49" fmla="*/ 13224 h 28041"/>
                    <a:gd name="T50" fmla="*/ 8962 w 12141"/>
                    <a:gd name="T51" fmla="*/ 5417 h 28041"/>
                    <a:gd name="T52" fmla="*/ 5842 w 12141"/>
                    <a:gd name="T53" fmla="*/ 5272 h 28041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0" t="0" r="r" b="b"/>
                  <a:pathLst>
                    <a:path w="12141" h="28041">
                      <a:moveTo>
                        <a:pt x="5041" y="3670"/>
                      </a:moveTo>
                      <a:lnTo>
                        <a:pt x="3848" y="0"/>
                      </a:lnTo>
                      <a:lnTo>
                        <a:pt x="76" y="215"/>
                      </a:lnTo>
                      <a:lnTo>
                        <a:pt x="0" y="15760"/>
                      </a:lnTo>
                      <a:lnTo>
                        <a:pt x="50" y="7696"/>
                      </a:lnTo>
                      <a:lnTo>
                        <a:pt x="3162" y="6858"/>
                      </a:lnTo>
                      <a:lnTo>
                        <a:pt x="3390" y="15963"/>
                      </a:lnTo>
                      <a:lnTo>
                        <a:pt x="3149" y="18757"/>
                      </a:lnTo>
                      <a:lnTo>
                        <a:pt x="1346" y="18554"/>
                      </a:lnTo>
                      <a:lnTo>
                        <a:pt x="3403" y="26123"/>
                      </a:lnTo>
                      <a:lnTo>
                        <a:pt x="6032" y="25031"/>
                      </a:lnTo>
                      <a:lnTo>
                        <a:pt x="4114" y="28041"/>
                      </a:lnTo>
                      <a:lnTo>
                        <a:pt x="11671" y="27978"/>
                      </a:lnTo>
                      <a:lnTo>
                        <a:pt x="9855" y="24231"/>
                      </a:lnTo>
                      <a:lnTo>
                        <a:pt x="12141" y="26860"/>
                      </a:lnTo>
                      <a:lnTo>
                        <a:pt x="10452" y="18961"/>
                      </a:lnTo>
                      <a:lnTo>
                        <a:pt x="9677" y="21526"/>
                      </a:lnTo>
                      <a:lnTo>
                        <a:pt x="9093" y="22199"/>
                      </a:lnTo>
                      <a:lnTo>
                        <a:pt x="6426" y="23190"/>
                      </a:lnTo>
                      <a:lnTo>
                        <a:pt x="5105" y="20231"/>
                      </a:lnTo>
                      <a:lnTo>
                        <a:pt x="7734" y="21018"/>
                      </a:lnTo>
                      <a:lnTo>
                        <a:pt x="6083" y="13246"/>
                      </a:lnTo>
                      <a:lnTo>
                        <a:pt x="4444" y="10617"/>
                      </a:lnTo>
                      <a:lnTo>
                        <a:pt x="5448" y="9182"/>
                      </a:lnTo>
                      <a:lnTo>
                        <a:pt x="8496" y="9207"/>
                      </a:lnTo>
                      <a:lnTo>
                        <a:pt x="7734" y="3771"/>
                      </a:lnTo>
                      <a:lnTo>
                        <a:pt x="5041" y="3670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36" name="object 189">
                  <a:extLst>
                    <a:ext uri="{FF2B5EF4-FFF2-40B4-BE49-F238E27FC236}">
                      <a16:creationId xmlns="" xmlns:a16="http://schemas.microsoft.com/office/drawing/2014/main" id="{E9416C86-1242-42C4-9A13-83C1EE34063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66220" y="3847553"/>
                  <a:ext cx="23812" cy="68263"/>
                </a:xfrm>
                <a:custGeom>
                  <a:avLst/>
                  <a:gdLst>
                    <a:gd name="T0" fmla="*/ 9385 w 17589"/>
                    <a:gd name="T1" fmla="*/ 65282 h 48577"/>
                    <a:gd name="T2" fmla="*/ 9576 w 17589"/>
                    <a:gd name="T3" fmla="*/ 68960 h 48577"/>
                    <a:gd name="T4" fmla="*/ 18510 w 17589"/>
                    <a:gd name="T5" fmla="*/ 66743 h 48577"/>
                    <a:gd name="T6" fmla="*/ 15117 w 17589"/>
                    <a:gd name="T7" fmla="*/ 66203 h 48577"/>
                    <a:gd name="T8" fmla="*/ 13625 w 17589"/>
                    <a:gd name="T9" fmla="*/ 62505 h 48577"/>
                    <a:gd name="T10" fmla="*/ 17540 w 17589"/>
                    <a:gd name="T11" fmla="*/ 64019 h 48577"/>
                    <a:gd name="T12" fmla="*/ 14735 w 17589"/>
                    <a:gd name="T13" fmla="*/ 53274 h 48577"/>
                    <a:gd name="T14" fmla="*/ 12899 w 17589"/>
                    <a:gd name="T15" fmla="*/ 49309 h 48577"/>
                    <a:gd name="T16" fmla="*/ 13054 w 17589"/>
                    <a:gd name="T17" fmla="*/ 23004 h 48577"/>
                    <a:gd name="T18" fmla="*/ 16674 w 17589"/>
                    <a:gd name="T19" fmla="*/ 23796 h 48577"/>
                    <a:gd name="T20" fmla="*/ 17384 w 17589"/>
                    <a:gd name="T21" fmla="*/ 18153 h 48577"/>
                    <a:gd name="T22" fmla="*/ 19150 w 17589"/>
                    <a:gd name="T23" fmla="*/ 16676 h 48577"/>
                    <a:gd name="T24" fmla="*/ 19462 w 17589"/>
                    <a:gd name="T25" fmla="*/ 19629 h 48577"/>
                    <a:gd name="T26" fmla="*/ 19600 w 17589"/>
                    <a:gd name="T27" fmla="*/ 20949 h 48577"/>
                    <a:gd name="T28" fmla="*/ 19462 w 17589"/>
                    <a:gd name="T29" fmla="*/ 19629 h 48577"/>
                    <a:gd name="T30" fmla="*/ 17384 w 17589"/>
                    <a:gd name="T31" fmla="*/ 18153 h 48577"/>
                    <a:gd name="T32" fmla="*/ 17626 w 17589"/>
                    <a:gd name="T33" fmla="*/ 22464 h 48577"/>
                    <a:gd name="T34" fmla="*/ 20206 w 17589"/>
                    <a:gd name="T35" fmla="*/ 27259 h 48577"/>
                    <a:gd name="T36" fmla="*/ 23790 w 17589"/>
                    <a:gd name="T37" fmla="*/ 27927 h 48577"/>
                    <a:gd name="T38" fmla="*/ 23981 w 17589"/>
                    <a:gd name="T39" fmla="*/ 14440 h 48577"/>
                    <a:gd name="T40" fmla="*/ 20433 w 17589"/>
                    <a:gd name="T41" fmla="*/ 11736 h 48577"/>
                    <a:gd name="T42" fmla="*/ 22231 w 17589"/>
                    <a:gd name="T43" fmla="*/ 16766 h 48577"/>
                    <a:gd name="T44" fmla="*/ 21298 w 17589"/>
                    <a:gd name="T45" fmla="*/ 20931 h 48577"/>
                    <a:gd name="T46" fmla="*/ 20132 w 17589"/>
                    <a:gd name="T47" fmla="*/ 20104 h 48577"/>
                    <a:gd name="T48" fmla="*/ 20292 w 17589"/>
                    <a:gd name="T49" fmla="*/ 0 h 48577"/>
                    <a:gd name="T50" fmla="*/ 18838 w 17589"/>
                    <a:gd name="T51" fmla="*/ 4939 h 48577"/>
                    <a:gd name="T52" fmla="*/ 13989 w 17589"/>
                    <a:gd name="T53" fmla="*/ 4309 h 48577"/>
                    <a:gd name="T54" fmla="*/ 8813 w 17589"/>
                    <a:gd name="T55" fmla="*/ 3660 h 48577"/>
                    <a:gd name="T56" fmla="*/ 9749 w 17589"/>
                    <a:gd name="T57" fmla="*/ 10168 h 48577"/>
                    <a:gd name="T58" fmla="*/ 13401 w 17589"/>
                    <a:gd name="T59" fmla="*/ 12384 h 48577"/>
                    <a:gd name="T60" fmla="*/ 17036 w 17589"/>
                    <a:gd name="T61" fmla="*/ 11195 h 48577"/>
                    <a:gd name="T62" fmla="*/ 16224 w 17589"/>
                    <a:gd name="T63" fmla="*/ 13683 h 48577"/>
                    <a:gd name="T64" fmla="*/ 11929 w 17589"/>
                    <a:gd name="T65" fmla="*/ 18299 h 48577"/>
                    <a:gd name="T66" fmla="*/ 9470 w 17589"/>
                    <a:gd name="T67" fmla="*/ 22301 h 48577"/>
                    <a:gd name="T68" fmla="*/ 6129 w 17589"/>
                    <a:gd name="T69" fmla="*/ 18263 h 48577"/>
                    <a:gd name="T70" fmla="*/ 7981 w 17589"/>
                    <a:gd name="T71" fmla="*/ 28233 h 48577"/>
                    <a:gd name="T72" fmla="*/ 11809 w 17589"/>
                    <a:gd name="T73" fmla="*/ 29550 h 48577"/>
                    <a:gd name="T74" fmla="*/ 11149 w 17589"/>
                    <a:gd name="T75" fmla="*/ 33965 h 48577"/>
                    <a:gd name="T76" fmla="*/ 6094 w 17589"/>
                    <a:gd name="T77" fmla="*/ 32541 h 48577"/>
                    <a:gd name="T78" fmla="*/ 6338 w 17589"/>
                    <a:gd name="T79" fmla="*/ 35949 h 48577"/>
                    <a:gd name="T80" fmla="*/ 6857 w 17589"/>
                    <a:gd name="T81" fmla="*/ 37770 h 48577"/>
                    <a:gd name="T82" fmla="*/ 3689 w 17589"/>
                    <a:gd name="T83" fmla="*/ 41718 h 48577"/>
                    <a:gd name="T84" fmla="*/ 0 w 17589"/>
                    <a:gd name="T85" fmla="*/ 38690 h 48577"/>
                    <a:gd name="T86" fmla="*/ 1575 w 17589"/>
                    <a:gd name="T87" fmla="*/ 47019 h 48577"/>
                    <a:gd name="T88" fmla="*/ 2303 w 17589"/>
                    <a:gd name="T89" fmla="*/ 50841 h 48577"/>
                    <a:gd name="T90" fmla="*/ 5089 w 17589"/>
                    <a:gd name="T91" fmla="*/ 47037 h 48577"/>
                    <a:gd name="T92" fmla="*/ 6579 w 17589"/>
                    <a:gd name="T93" fmla="*/ 51257 h 48577"/>
                    <a:gd name="T94" fmla="*/ 6943 w 17589"/>
                    <a:gd name="T95" fmla="*/ 56286 h 48577"/>
                    <a:gd name="T96" fmla="*/ 6684 w 17589"/>
                    <a:gd name="T97" fmla="*/ 43268 h 48577"/>
                    <a:gd name="T98" fmla="*/ 7756 w 17589"/>
                    <a:gd name="T99" fmla="*/ 41737 h 48577"/>
                    <a:gd name="T100" fmla="*/ 11548 w 17589"/>
                    <a:gd name="T101" fmla="*/ 43107 h 48577"/>
                    <a:gd name="T102" fmla="*/ 12450 w 17589"/>
                    <a:gd name="T103" fmla="*/ 46892 h 48577"/>
                    <a:gd name="T104" fmla="*/ 11307 w 17589"/>
                    <a:gd name="T105" fmla="*/ 57368 h 48577"/>
                    <a:gd name="T106" fmla="*/ 10250 w 17589"/>
                    <a:gd name="T107" fmla="*/ 62975 h 48577"/>
                    <a:gd name="T108" fmla="*/ 9385 w 17589"/>
                    <a:gd name="T109" fmla="*/ 65282 h 48577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0" t="0" r="r" b="b"/>
                  <a:pathLst>
                    <a:path w="17589" h="48577">
                      <a:moveTo>
                        <a:pt x="6883" y="45986"/>
                      </a:moveTo>
                      <a:lnTo>
                        <a:pt x="7023" y="48577"/>
                      </a:lnTo>
                      <a:lnTo>
                        <a:pt x="13576" y="47015"/>
                      </a:lnTo>
                      <a:lnTo>
                        <a:pt x="11087" y="46634"/>
                      </a:lnTo>
                      <a:lnTo>
                        <a:pt x="9994" y="44030"/>
                      </a:lnTo>
                      <a:lnTo>
                        <a:pt x="12865" y="45097"/>
                      </a:lnTo>
                      <a:lnTo>
                        <a:pt x="10807" y="37528"/>
                      </a:lnTo>
                      <a:lnTo>
                        <a:pt x="9461" y="34734"/>
                      </a:lnTo>
                      <a:lnTo>
                        <a:pt x="9575" y="16205"/>
                      </a:lnTo>
                      <a:lnTo>
                        <a:pt x="12230" y="16763"/>
                      </a:lnTo>
                      <a:lnTo>
                        <a:pt x="12750" y="12788"/>
                      </a:lnTo>
                      <a:lnTo>
                        <a:pt x="14046" y="11747"/>
                      </a:lnTo>
                      <a:lnTo>
                        <a:pt x="14274" y="13827"/>
                      </a:lnTo>
                      <a:lnTo>
                        <a:pt x="14376" y="14757"/>
                      </a:lnTo>
                      <a:lnTo>
                        <a:pt x="14274" y="13827"/>
                      </a:lnTo>
                      <a:lnTo>
                        <a:pt x="12750" y="12788"/>
                      </a:lnTo>
                      <a:lnTo>
                        <a:pt x="12928" y="15824"/>
                      </a:lnTo>
                      <a:lnTo>
                        <a:pt x="14820" y="19202"/>
                      </a:lnTo>
                      <a:lnTo>
                        <a:pt x="17449" y="19672"/>
                      </a:lnTo>
                      <a:lnTo>
                        <a:pt x="17589" y="10172"/>
                      </a:lnTo>
                      <a:lnTo>
                        <a:pt x="14986" y="8267"/>
                      </a:lnTo>
                      <a:lnTo>
                        <a:pt x="16306" y="11810"/>
                      </a:lnTo>
                      <a:lnTo>
                        <a:pt x="15621" y="14744"/>
                      </a:lnTo>
                      <a:lnTo>
                        <a:pt x="14766" y="14162"/>
                      </a:lnTo>
                      <a:lnTo>
                        <a:pt x="14884" y="0"/>
                      </a:lnTo>
                      <a:lnTo>
                        <a:pt x="13817" y="3479"/>
                      </a:lnTo>
                      <a:lnTo>
                        <a:pt x="10261" y="3035"/>
                      </a:lnTo>
                      <a:lnTo>
                        <a:pt x="6464" y="2578"/>
                      </a:lnTo>
                      <a:lnTo>
                        <a:pt x="7150" y="7162"/>
                      </a:lnTo>
                      <a:lnTo>
                        <a:pt x="9829" y="8724"/>
                      </a:lnTo>
                      <a:lnTo>
                        <a:pt x="12496" y="7886"/>
                      </a:lnTo>
                      <a:lnTo>
                        <a:pt x="11899" y="9639"/>
                      </a:lnTo>
                      <a:lnTo>
                        <a:pt x="8750" y="12890"/>
                      </a:lnTo>
                      <a:lnTo>
                        <a:pt x="6946" y="15709"/>
                      </a:lnTo>
                      <a:lnTo>
                        <a:pt x="4495" y="12865"/>
                      </a:lnTo>
                      <a:lnTo>
                        <a:pt x="5854" y="19888"/>
                      </a:lnTo>
                      <a:lnTo>
                        <a:pt x="8661" y="20815"/>
                      </a:lnTo>
                      <a:lnTo>
                        <a:pt x="8178" y="23926"/>
                      </a:lnTo>
                      <a:lnTo>
                        <a:pt x="4470" y="22923"/>
                      </a:lnTo>
                      <a:lnTo>
                        <a:pt x="4648" y="25323"/>
                      </a:lnTo>
                      <a:lnTo>
                        <a:pt x="5029" y="26606"/>
                      </a:lnTo>
                      <a:lnTo>
                        <a:pt x="2705" y="29387"/>
                      </a:lnTo>
                      <a:lnTo>
                        <a:pt x="0" y="27254"/>
                      </a:lnTo>
                      <a:lnTo>
                        <a:pt x="1155" y="33121"/>
                      </a:lnTo>
                      <a:lnTo>
                        <a:pt x="1689" y="35813"/>
                      </a:lnTo>
                      <a:lnTo>
                        <a:pt x="3733" y="33134"/>
                      </a:lnTo>
                      <a:lnTo>
                        <a:pt x="4826" y="36106"/>
                      </a:lnTo>
                      <a:lnTo>
                        <a:pt x="5092" y="39649"/>
                      </a:lnTo>
                      <a:lnTo>
                        <a:pt x="4902" y="30479"/>
                      </a:lnTo>
                      <a:lnTo>
                        <a:pt x="5689" y="29400"/>
                      </a:lnTo>
                      <a:lnTo>
                        <a:pt x="8470" y="30365"/>
                      </a:lnTo>
                      <a:lnTo>
                        <a:pt x="9131" y="33032"/>
                      </a:lnTo>
                      <a:lnTo>
                        <a:pt x="8293" y="40411"/>
                      </a:lnTo>
                      <a:lnTo>
                        <a:pt x="7518" y="44361"/>
                      </a:lnTo>
                      <a:lnTo>
                        <a:pt x="6883" y="45986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37" name="object 190">
                  <a:extLst>
                    <a:ext uri="{FF2B5EF4-FFF2-40B4-BE49-F238E27FC236}">
                      <a16:creationId xmlns="" xmlns:a16="http://schemas.microsoft.com/office/drawing/2014/main" id="{11B675F2-2AC5-4F6B-BDBE-7FD41E7EA67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72570" y="3892002"/>
                  <a:ext cx="4762" cy="12700"/>
                </a:xfrm>
                <a:custGeom>
                  <a:avLst/>
                  <a:gdLst>
                    <a:gd name="T0" fmla="*/ 812 w 4229"/>
                    <a:gd name="T1" fmla="*/ 4040 h 9931"/>
                    <a:gd name="T2" fmla="*/ 0 w 4229"/>
                    <a:gd name="T3" fmla="*/ 0 h 9931"/>
                    <a:gd name="T4" fmla="*/ 149 w 4229"/>
                    <a:gd name="T5" fmla="*/ 11667 h 9931"/>
                    <a:gd name="T6" fmla="*/ 2643 w 4229"/>
                    <a:gd name="T7" fmla="*/ 12636 h 9931"/>
                    <a:gd name="T8" fmla="*/ 3297 w 4229"/>
                    <a:gd name="T9" fmla="*/ 3248 h 9931"/>
                    <a:gd name="T10" fmla="*/ 812 w 4229"/>
                    <a:gd name="T11" fmla="*/ 4040 h 993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4229" h="9931">
                      <a:moveTo>
                        <a:pt x="1041" y="3175"/>
                      </a:moveTo>
                      <a:lnTo>
                        <a:pt x="0" y="0"/>
                      </a:lnTo>
                      <a:lnTo>
                        <a:pt x="190" y="9169"/>
                      </a:lnTo>
                      <a:lnTo>
                        <a:pt x="3390" y="9931"/>
                      </a:lnTo>
                      <a:lnTo>
                        <a:pt x="4229" y="2552"/>
                      </a:lnTo>
                      <a:lnTo>
                        <a:pt x="1041" y="3175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38" name="object 191">
                  <a:extLst>
                    <a:ext uri="{FF2B5EF4-FFF2-40B4-BE49-F238E27FC236}">
                      <a16:creationId xmlns="" xmlns:a16="http://schemas.microsoft.com/office/drawing/2014/main" id="{9C7E80FC-3580-4491-8BFE-C1845ABF3A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78920" y="3884065"/>
                  <a:ext cx="4762" cy="11112"/>
                </a:xfrm>
                <a:custGeom>
                  <a:avLst/>
                  <a:gdLst>
                    <a:gd name="T0" fmla="*/ 3235 w 3390"/>
                    <a:gd name="T1" fmla="*/ 2669 h 9105"/>
                    <a:gd name="T2" fmla="*/ 61 w 3390"/>
                    <a:gd name="T3" fmla="*/ 881 h 9105"/>
                    <a:gd name="T4" fmla="*/ 0 w 3390"/>
                    <a:gd name="T5" fmla="*/ 9356 h 9105"/>
                    <a:gd name="T6" fmla="*/ 555 w 3390"/>
                    <a:gd name="T7" fmla="*/ 8235 h 9105"/>
                    <a:gd name="T8" fmla="*/ 4113 w 3390"/>
                    <a:gd name="T9" fmla="*/ 9570 h 9105"/>
                    <a:gd name="T10" fmla="*/ 3836 w 3390"/>
                    <a:gd name="T11" fmla="*/ 0 h 9105"/>
                    <a:gd name="T12" fmla="*/ 3235 w 3390"/>
                    <a:gd name="T13" fmla="*/ 2669 h 910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390" h="9105">
                      <a:moveTo>
                        <a:pt x="2666" y="2540"/>
                      </a:moveTo>
                      <a:lnTo>
                        <a:pt x="50" y="838"/>
                      </a:lnTo>
                      <a:lnTo>
                        <a:pt x="0" y="8902"/>
                      </a:lnTo>
                      <a:lnTo>
                        <a:pt x="457" y="7835"/>
                      </a:lnTo>
                      <a:lnTo>
                        <a:pt x="3390" y="9105"/>
                      </a:lnTo>
                      <a:lnTo>
                        <a:pt x="3162" y="0"/>
                      </a:lnTo>
                      <a:lnTo>
                        <a:pt x="2666" y="2540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39" name="object 192">
                  <a:extLst>
                    <a:ext uri="{FF2B5EF4-FFF2-40B4-BE49-F238E27FC236}">
                      <a16:creationId xmlns="" xmlns:a16="http://schemas.microsoft.com/office/drawing/2014/main" id="{AC74F8F6-9213-472A-B53A-AEC1035ADC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86857" y="3871365"/>
                  <a:ext cx="7938" cy="33337"/>
                </a:xfrm>
                <a:custGeom>
                  <a:avLst/>
                  <a:gdLst>
                    <a:gd name="T0" fmla="*/ 4298 w 5854"/>
                    <a:gd name="T1" fmla="*/ 21359 h 22504"/>
                    <a:gd name="T2" fmla="*/ 0 w 5854"/>
                    <a:gd name="T3" fmla="*/ 22813 h 22504"/>
                    <a:gd name="T4" fmla="*/ 2687 w 5854"/>
                    <a:gd name="T5" fmla="*/ 34850 h 22504"/>
                    <a:gd name="T6" fmla="*/ 7109 w 5854"/>
                    <a:gd name="T7" fmla="*/ 31663 h 22504"/>
                    <a:gd name="T8" fmla="*/ 4753 w 5854"/>
                    <a:gd name="T9" fmla="*/ 10325 h 22504"/>
                    <a:gd name="T10" fmla="*/ 9527 w 5854"/>
                    <a:gd name="T11" fmla="*/ 12074 h 22504"/>
                    <a:gd name="T12" fmla="*/ 8908 w 5854"/>
                    <a:gd name="T13" fmla="*/ 1415 h 22504"/>
                    <a:gd name="T14" fmla="*/ 3989 w 5854"/>
                    <a:gd name="T15" fmla="*/ 0 h 22504"/>
                    <a:gd name="T16" fmla="*/ 3926 w 5854"/>
                    <a:gd name="T17" fmla="*/ 16560 h 22504"/>
                    <a:gd name="T18" fmla="*/ 4298 w 5854"/>
                    <a:gd name="T19" fmla="*/ 21359 h 2250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5854" h="22504">
                      <a:moveTo>
                        <a:pt x="2641" y="13792"/>
                      </a:moveTo>
                      <a:lnTo>
                        <a:pt x="0" y="14731"/>
                      </a:lnTo>
                      <a:lnTo>
                        <a:pt x="1651" y="22504"/>
                      </a:lnTo>
                      <a:lnTo>
                        <a:pt x="4368" y="20446"/>
                      </a:lnTo>
                      <a:lnTo>
                        <a:pt x="2921" y="6667"/>
                      </a:lnTo>
                      <a:lnTo>
                        <a:pt x="5854" y="7797"/>
                      </a:lnTo>
                      <a:lnTo>
                        <a:pt x="5473" y="914"/>
                      </a:lnTo>
                      <a:lnTo>
                        <a:pt x="2451" y="0"/>
                      </a:lnTo>
                      <a:lnTo>
                        <a:pt x="2413" y="10693"/>
                      </a:lnTo>
                      <a:lnTo>
                        <a:pt x="2641" y="13792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40" name="object 193">
                  <a:extLst>
                    <a:ext uri="{FF2B5EF4-FFF2-40B4-BE49-F238E27FC236}">
                      <a16:creationId xmlns="" xmlns:a16="http://schemas.microsoft.com/office/drawing/2014/main" id="{095D8613-C2CF-4507-A1E2-9AAA27304F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47170" y="3852315"/>
                  <a:ext cx="23812" cy="68262"/>
                </a:xfrm>
                <a:custGeom>
                  <a:avLst/>
                  <a:gdLst>
                    <a:gd name="T0" fmla="*/ 7594 w 18110"/>
                    <a:gd name="T1" fmla="*/ 32884 h 48856"/>
                    <a:gd name="T2" fmla="*/ 11791 w 18110"/>
                    <a:gd name="T3" fmla="*/ 31602 h 48856"/>
                    <a:gd name="T4" fmla="*/ 11594 w 18110"/>
                    <a:gd name="T5" fmla="*/ 39532 h 48856"/>
                    <a:gd name="T6" fmla="*/ 12379 w 18110"/>
                    <a:gd name="T7" fmla="*/ 36806 h 48856"/>
                    <a:gd name="T8" fmla="*/ 15988 w 18110"/>
                    <a:gd name="T9" fmla="*/ 38731 h 48856"/>
                    <a:gd name="T10" fmla="*/ 17702 w 18110"/>
                    <a:gd name="T11" fmla="*/ 28981 h 48856"/>
                    <a:gd name="T12" fmla="*/ 15287 w 18110"/>
                    <a:gd name="T13" fmla="*/ 30585 h 48856"/>
                    <a:gd name="T14" fmla="*/ 11856 w 18110"/>
                    <a:gd name="T15" fmla="*/ 23919 h 48856"/>
                    <a:gd name="T16" fmla="*/ 11906 w 18110"/>
                    <a:gd name="T17" fmla="*/ 22296 h 48856"/>
                    <a:gd name="T18" fmla="*/ 7267 w 18110"/>
                    <a:gd name="T19" fmla="*/ 21424 h 48856"/>
                    <a:gd name="T20" fmla="*/ 6956 w 18110"/>
                    <a:gd name="T21" fmla="*/ 17342 h 48856"/>
                    <a:gd name="T22" fmla="*/ 10958 w 18110"/>
                    <a:gd name="T23" fmla="*/ 18482 h 48856"/>
                    <a:gd name="T24" fmla="*/ 12787 w 18110"/>
                    <a:gd name="T25" fmla="*/ 17235 h 48856"/>
                    <a:gd name="T26" fmla="*/ 12020 w 18110"/>
                    <a:gd name="T27" fmla="*/ 12227 h 48856"/>
                    <a:gd name="T28" fmla="*/ 15792 w 18110"/>
                    <a:gd name="T29" fmla="*/ 14437 h 48856"/>
                    <a:gd name="T30" fmla="*/ 18193 w 18110"/>
                    <a:gd name="T31" fmla="*/ 12049 h 48856"/>
                    <a:gd name="T32" fmla="*/ 18650 w 18110"/>
                    <a:gd name="T33" fmla="*/ 15755 h 48856"/>
                    <a:gd name="T34" fmla="*/ 18454 w 18110"/>
                    <a:gd name="T35" fmla="*/ 18234 h 48856"/>
                    <a:gd name="T36" fmla="*/ 21312 w 18110"/>
                    <a:gd name="T37" fmla="*/ 16630 h 48856"/>
                    <a:gd name="T38" fmla="*/ 21966 w 18110"/>
                    <a:gd name="T39" fmla="*/ 20960 h 48856"/>
                    <a:gd name="T40" fmla="*/ 23289 w 18110"/>
                    <a:gd name="T41" fmla="*/ 10890 h 48856"/>
                    <a:gd name="T42" fmla="*/ 19696 w 18110"/>
                    <a:gd name="T43" fmla="*/ 9607 h 48856"/>
                    <a:gd name="T44" fmla="*/ 17654 w 18110"/>
                    <a:gd name="T45" fmla="*/ 4348 h 48856"/>
                    <a:gd name="T46" fmla="*/ 15008 w 18110"/>
                    <a:gd name="T47" fmla="*/ 2068 h 48856"/>
                    <a:gd name="T48" fmla="*/ 11431 w 18110"/>
                    <a:gd name="T49" fmla="*/ 0 h 48856"/>
                    <a:gd name="T50" fmla="*/ 8115 w 18110"/>
                    <a:gd name="T51" fmla="*/ 10677 h 48856"/>
                    <a:gd name="T52" fmla="*/ 4817 w 18110"/>
                    <a:gd name="T53" fmla="*/ 14419 h 48856"/>
                    <a:gd name="T54" fmla="*/ 4655 w 18110"/>
                    <a:gd name="T55" fmla="*/ 24631 h 48856"/>
                    <a:gd name="T56" fmla="*/ 5193 w 18110"/>
                    <a:gd name="T57" fmla="*/ 28838 h 48856"/>
                    <a:gd name="T58" fmla="*/ 1616 w 18110"/>
                    <a:gd name="T59" fmla="*/ 26433 h 48856"/>
                    <a:gd name="T60" fmla="*/ 376 w 18110"/>
                    <a:gd name="T61" fmla="*/ 50600 h 48856"/>
                    <a:gd name="T62" fmla="*/ 815 w 18110"/>
                    <a:gd name="T63" fmla="*/ 49514 h 48856"/>
                    <a:gd name="T64" fmla="*/ 4229 w 18110"/>
                    <a:gd name="T65" fmla="*/ 51314 h 48856"/>
                    <a:gd name="T66" fmla="*/ 4294 w 18110"/>
                    <a:gd name="T67" fmla="*/ 55538 h 48856"/>
                    <a:gd name="T68" fmla="*/ 0 w 18110"/>
                    <a:gd name="T69" fmla="*/ 54326 h 48856"/>
                    <a:gd name="T70" fmla="*/ 6451 w 18110"/>
                    <a:gd name="T71" fmla="*/ 61117 h 48856"/>
                    <a:gd name="T72" fmla="*/ 6402 w 18110"/>
                    <a:gd name="T73" fmla="*/ 55271 h 48856"/>
                    <a:gd name="T74" fmla="*/ 7545 w 18110"/>
                    <a:gd name="T75" fmla="*/ 59013 h 48856"/>
                    <a:gd name="T76" fmla="*/ 11023 w 18110"/>
                    <a:gd name="T77" fmla="*/ 56430 h 48856"/>
                    <a:gd name="T78" fmla="*/ 17981 w 18110"/>
                    <a:gd name="T79" fmla="*/ 68566 h 48856"/>
                    <a:gd name="T80" fmla="*/ 13114 w 18110"/>
                    <a:gd name="T81" fmla="*/ 55057 h 48856"/>
                    <a:gd name="T82" fmla="*/ 11611 w 18110"/>
                    <a:gd name="T83" fmla="*/ 52329 h 48856"/>
                    <a:gd name="T84" fmla="*/ 15873 w 18110"/>
                    <a:gd name="T85" fmla="*/ 52329 h 48856"/>
                    <a:gd name="T86" fmla="*/ 12118 w 18110"/>
                    <a:gd name="T87" fmla="*/ 45254 h 48856"/>
                    <a:gd name="T88" fmla="*/ 10516 w 18110"/>
                    <a:gd name="T89" fmla="*/ 50049 h 48856"/>
                    <a:gd name="T90" fmla="*/ 6010 w 18110"/>
                    <a:gd name="T91" fmla="*/ 49441 h 48856"/>
                    <a:gd name="T92" fmla="*/ 4948 w 18110"/>
                    <a:gd name="T93" fmla="*/ 44594 h 48856"/>
                    <a:gd name="T94" fmla="*/ 8932 w 18110"/>
                    <a:gd name="T95" fmla="*/ 45236 h 48856"/>
                    <a:gd name="T96" fmla="*/ 8917 w 18110"/>
                    <a:gd name="T97" fmla="*/ 36609 h 48856"/>
                    <a:gd name="T98" fmla="*/ 7594 w 18110"/>
                    <a:gd name="T99" fmla="*/ 32884 h 4885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0" t="0" r="r" b="b"/>
                  <a:pathLst>
                    <a:path w="18110" h="48856">
                      <a:moveTo>
                        <a:pt x="5905" y="23431"/>
                      </a:moveTo>
                      <a:lnTo>
                        <a:pt x="9169" y="22517"/>
                      </a:lnTo>
                      <a:lnTo>
                        <a:pt x="9016" y="28168"/>
                      </a:lnTo>
                      <a:lnTo>
                        <a:pt x="9626" y="26225"/>
                      </a:lnTo>
                      <a:lnTo>
                        <a:pt x="12433" y="27597"/>
                      </a:lnTo>
                      <a:lnTo>
                        <a:pt x="13766" y="20650"/>
                      </a:lnTo>
                      <a:lnTo>
                        <a:pt x="11887" y="21793"/>
                      </a:lnTo>
                      <a:lnTo>
                        <a:pt x="9220" y="17043"/>
                      </a:lnTo>
                      <a:lnTo>
                        <a:pt x="9258" y="15887"/>
                      </a:lnTo>
                      <a:lnTo>
                        <a:pt x="5651" y="15265"/>
                      </a:lnTo>
                      <a:lnTo>
                        <a:pt x="5410" y="12357"/>
                      </a:lnTo>
                      <a:lnTo>
                        <a:pt x="8521" y="13169"/>
                      </a:lnTo>
                      <a:lnTo>
                        <a:pt x="9944" y="12280"/>
                      </a:lnTo>
                      <a:lnTo>
                        <a:pt x="9347" y="8712"/>
                      </a:lnTo>
                      <a:lnTo>
                        <a:pt x="12280" y="10287"/>
                      </a:lnTo>
                      <a:lnTo>
                        <a:pt x="14147" y="8585"/>
                      </a:lnTo>
                      <a:lnTo>
                        <a:pt x="14503" y="11226"/>
                      </a:lnTo>
                      <a:lnTo>
                        <a:pt x="14350" y="12992"/>
                      </a:lnTo>
                      <a:lnTo>
                        <a:pt x="16573" y="11849"/>
                      </a:lnTo>
                      <a:lnTo>
                        <a:pt x="17081" y="14935"/>
                      </a:lnTo>
                      <a:lnTo>
                        <a:pt x="18110" y="7759"/>
                      </a:lnTo>
                      <a:lnTo>
                        <a:pt x="15316" y="6845"/>
                      </a:lnTo>
                      <a:lnTo>
                        <a:pt x="13728" y="3098"/>
                      </a:lnTo>
                      <a:lnTo>
                        <a:pt x="11671" y="1473"/>
                      </a:lnTo>
                      <a:lnTo>
                        <a:pt x="8889" y="0"/>
                      </a:lnTo>
                      <a:lnTo>
                        <a:pt x="6311" y="7607"/>
                      </a:lnTo>
                      <a:lnTo>
                        <a:pt x="3746" y="10274"/>
                      </a:lnTo>
                      <a:lnTo>
                        <a:pt x="3619" y="17551"/>
                      </a:lnTo>
                      <a:lnTo>
                        <a:pt x="4038" y="20548"/>
                      </a:lnTo>
                      <a:lnTo>
                        <a:pt x="1257" y="18834"/>
                      </a:lnTo>
                      <a:lnTo>
                        <a:pt x="292" y="36055"/>
                      </a:lnTo>
                      <a:lnTo>
                        <a:pt x="634" y="35280"/>
                      </a:lnTo>
                      <a:lnTo>
                        <a:pt x="3289" y="36563"/>
                      </a:lnTo>
                      <a:lnTo>
                        <a:pt x="3340" y="39573"/>
                      </a:lnTo>
                      <a:lnTo>
                        <a:pt x="0" y="38709"/>
                      </a:lnTo>
                      <a:lnTo>
                        <a:pt x="5016" y="43548"/>
                      </a:lnTo>
                      <a:lnTo>
                        <a:pt x="4978" y="39382"/>
                      </a:lnTo>
                      <a:lnTo>
                        <a:pt x="5867" y="42049"/>
                      </a:lnTo>
                      <a:lnTo>
                        <a:pt x="8572" y="40208"/>
                      </a:lnTo>
                      <a:lnTo>
                        <a:pt x="13982" y="48856"/>
                      </a:lnTo>
                      <a:lnTo>
                        <a:pt x="10198" y="39230"/>
                      </a:lnTo>
                      <a:lnTo>
                        <a:pt x="9029" y="37287"/>
                      </a:lnTo>
                      <a:lnTo>
                        <a:pt x="12344" y="37287"/>
                      </a:lnTo>
                      <a:lnTo>
                        <a:pt x="9423" y="32245"/>
                      </a:lnTo>
                      <a:lnTo>
                        <a:pt x="8178" y="35661"/>
                      </a:lnTo>
                      <a:lnTo>
                        <a:pt x="4673" y="35229"/>
                      </a:lnTo>
                      <a:lnTo>
                        <a:pt x="3848" y="31775"/>
                      </a:lnTo>
                      <a:lnTo>
                        <a:pt x="6946" y="32232"/>
                      </a:lnTo>
                      <a:lnTo>
                        <a:pt x="6934" y="26085"/>
                      </a:lnTo>
                      <a:lnTo>
                        <a:pt x="5905" y="23431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41" name="object 194">
                  <a:extLst>
                    <a:ext uri="{FF2B5EF4-FFF2-40B4-BE49-F238E27FC236}">
                      <a16:creationId xmlns="" xmlns:a16="http://schemas.microsoft.com/office/drawing/2014/main" id="{55986B8D-9607-4FC5-AC2F-07CC5C05C7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64632" y="3898352"/>
                  <a:ext cx="6350" cy="14288"/>
                </a:xfrm>
                <a:custGeom>
                  <a:avLst/>
                  <a:gdLst>
                    <a:gd name="T0" fmla="*/ 8759 w 3581"/>
                    <a:gd name="T1" fmla="*/ 4539 h 11442"/>
                    <a:gd name="T2" fmla="*/ 0 w 3581"/>
                    <a:gd name="T3" fmla="*/ 0 h 11442"/>
                    <a:gd name="T4" fmla="*/ 403 w 3581"/>
                    <a:gd name="T5" fmla="*/ 10139 h 11442"/>
                    <a:gd name="T6" fmla="*/ 7952 w 3581"/>
                    <a:gd name="T7" fmla="*/ 11581 h 11442"/>
                    <a:gd name="T8" fmla="*/ 8046 w 3581"/>
                    <a:gd name="T9" fmla="*/ 14927 h 11442"/>
                    <a:gd name="T10" fmla="*/ 8759 w 3581"/>
                    <a:gd name="T11" fmla="*/ 4539 h 1144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81" h="11442">
                      <a:moveTo>
                        <a:pt x="3581" y="3479"/>
                      </a:moveTo>
                      <a:lnTo>
                        <a:pt x="0" y="0"/>
                      </a:lnTo>
                      <a:lnTo>
                        <a:pt x="165" y="7772"/>
                      </a:lnTo>
                      <a:lnTo>
                        <a:pt x="3251" y="8877"/>
                      </a:lnTo>
                      <a:lnTo>
                        <a:pt x="3289" y="11442"/>
                      </a:lnTo>
                      <a:lnTo>
                        <a:pt x="3581" y="3479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42" name="object 195">
                  <a:extLst>
                    <a:ext uri="{FF2B5EF4-FFF2-40B4-BE49-F238E27FC236}">
                      <a16:creationId xmlns="" xmlns:a16="http://schemas.microsoft.com/office/drawing/2014/main" id="{0393C925-AA39-4CB4-BCB2-4C8F571DC12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66220" y="3920577"/>
                  <a:ext cx="44450" cy="128588"/>
                </a:xfrm>
                <a:custGeom>
                  <a:avLst/>
                  <a:gdLst>
                    <a:gd name="T0" fmla="*/ 9671 w 32727"/>
                    <a:gd name="T1" fmla="*/ 98159 h 92735"/>
                    <a:gd name="T2" fmla="*/ 10911 w 32727"/>
                    <a:gd name="T3" fmla="*/ 102371 h 92735"/>
                    <a:gd name="T4" fmla="*/ 12218 w 32727"/>
                    <a:gd name="T5" fmla="*/ 106546 h 92735"/>
                    <a:gd name="T6" fmla="*/ 13192 w 32727"/>
                    <a:gd name="T7" fmla="*/ 111080 h 92735"/>
                    <a:gd name="T8" fmla="*/ 9109 w 32727"/>
                    <a:gd name="T9" fmla="*/ 107675 h 92735"/>
                    <a:gd name="T10" fmla="*/ 13491 w 32727"/>
                    <a:gd name="T11" fmla="*/ 130844 h 92735"/>
                    <a:gd name="T12" fmla="*/ 16432 w 32727"/>
                    <a:gd name="T13" fmla="*/ 119914 h 92735"/>
                    <a:gd name="T14" fmla="*/ 20780 w 32727"/>
                    <a:gd name="T15" fmla="*/ 110076 h 92735"/>
                    <a:gd name="T16" fmla="*/ 26436 w 32727"/>
                    <a:gd name="T17" fmla="*/ 101259 h 92735"/>
                    <a:gd name="T18" fmla="*/ 26798 w 32727"/>
                    <a:gd name="T19" fmla="*/ 95347 h 92735"/>
                    <a:gd name="T20" fmla="*/ 26865 w 32727"/>
                    <a:gd name="T21" fmla="*/ 84971 h 92735"/>
                    <a:gd name="T22" fmla="*/ 39363 w 32727"/>
                    <a:gd name="T23" fmla="*/ 84971 h 92735"/>
                    <a:gd name="T24" fmla="*/ 42604 w 32727"/>
                    <a:gd name="T25" fmla="*/ 81781 h 92735"/>
                    <a:gd name="T26" fmla="*/ 26915 w 32727"/>
                    <a:gd name="T27" fmla="*/ 81781 h 92735"/>
                    <a:gd name="T28" fmla="*/ 26915 w 32727"/>
                    <a:gd name="T29" fmla="*/ 56731 h 92735"/>
                    <a:gd name="T30" fmla="*/ 2199 w 32727"/>
                    <a:gd name="T31" fmla="*/ 56731 h 92735"/>
                    <a:gd name="T32" fmla="*/ 2199 w 32727"/>
                    <a:gd name="T33" fmla="*/ 0 h 92735"/>
                    <a:gd name="T34" fmla="*/ 0 w 32727"/>
                    <a:gd name="T35" fmla="*/ 70367 h 92735"/>
                    <a:gd name="T36" fmla="*/ 892 w 32727"/>
                    <a:gd name="T37" fmla="*/ 67555 h 92735"/>
                    <a:gd name="T38" fmla="*/ 2579 w 32727"/>
                    <a:gd name="T39" fmla="*/ 73592 h 92735"/>
                    <a:gd name="T40" fmla="*/ 4067 w 32727"/>
                    <a:gd name="T41" fmla="*/ 78967 h 92735"/>
                    <a:gd name="T42" fmla="*/ 5570 w 32727"/>
                    <a:gd name="T43" fmla="*/ 84344 h 92735"/>
                    <a:gd name="T44" fmla="*/ 20765 w 32727"/>
                    <a:gd name="T45" fmla="*/ 84344 h 92735"/>
                    <a:gd name="T46" fmla="*/ 14582 w 32727"/>
                    <a:gd name="T47" fmla="*/ 89774 h 92735"/>
                    <a:gd name="T48" fmla="*/ 11423 w 32727"/>
                    <a:gd name="T49" fmla="*/ 92318 h 92735"/>
                    <a:gd name="T50" fmla="*/ 8617 w 32727"/>
                    <a:gd name="T51" fmla="*/ 94584 h 92735"/>
                    <a:gd name="T52" fmla="*/ 9671 w 32727"/>
                    <a:gd name="T53" fmla="*/ 98159 h 92735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0" t="0" r="r" b="b"/>
                  <a:pathLst>
                    <a:path w="32727" h="92735">
                      <a:moveTo>
                        <a:pt x="7429" y="69570"/>
                      </a:moveTo>
                      <a:lnTo>
                        <a:pt x="8381" y="72555"/>
                      </a:lnTo>
                      <a:lnTo>
                        <a:pt x="9385" y="75514"/>
                      </a:lnTo>
                      <a:lnTo>
                        <a:pt x="10134" y="78727"/>
                      </a:lnTo>
                      <a:lnTo>
                        <a:pt x="6997" y="76314"/>
                      </a:lnTo>
                      <a:lnTo>
                        <a:pt x="10363" y="92735"/>
                      </a:lnTo>
                      <a:lnTo>
                        <a:pt x="12623" y="84988"/>
                      </a:lnTo>
                      <a:lnTo>
                        <a:pt x="15963" y="78016"/>
                      </a:lnTo>
                      <a:lnTo>
                        <a:pt x="20307" y="71767"/>
                      </a:lnTo>
                      <a:lnTo>
                        <a:pt x="20586" y="67576"/>
                      </a:lnTo>
                      <a:lnTo>
                        <a:pt x="20637" y="60223"/>
                      </a:lnTo>
                      <a:lnTo>
                        <a:pt x="30238" y="60223"/>
                      </a:lnTo>
                      <a:lnTo>
                        <a:pt x="32727" y="57962"/>
                      </a:lnTo>
                      <a:lnTo>
                        <a:pt x="20675" y="57962"/>
                      </a:lnTo>
                      <a:lnTo>
                        <a:pt x="20675" y="40208"/>
                      </a:lnTo>
                      <a:lnTo>
                        <a:pt x="1689" y="40208"/>
                      </a:lnTo>
                      <a:lnTo>
                        <a:pt x="1689" y="0"/>
                      </a:lnTo>
                      <a:lnTo>
                        <a:pt x="0" y="49872"/>
                      </a:lnTo>
                      <a:lnTo>
                        <a:pt x="685" y="47879"/>
                      </a:lnTo>
                      <a:lnTo>
                        <a:pt x="1981" y="52158"/>
                      </a:lnTo>
                      <a:lnTo>
                        <a:pt x="3124" y="55968"/>
                      </a:lnTo>
                      <a:lnTo>
                        <a:pt x="4279" y="59778"/>
                      </a:lnTo>
                      <a:lnTo>
                        <a:pt x="15951" y="59778"/>
                      </a:lnTo>
                      <a:lnTo>
                        <a:pt x="11201" y="63627"/>
                      </a:lnTo>
                      <a:lnTo>
                        <a:pt x="8775" y="65430"/>
                      </a:lnTo>
                      <a:lnTo>
                        <a:pt x="6620" y="67036"/>
                      </a:lnTo>
                      <a:lnTo>
                        <a:pt x="7429" y="69570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43" name="object 196">
                  <a:extLst>
                    <a:ext uri="{FF2B5EF4-FFF2-40B4-BE49-F238E27FC236}">
                      <a16:creationId xmlns="" xmlns:a16="http://schemas.microsoft.com/office/drawing/2014/main" id="{5DAA1254-EEBF-4DD4-AC61-F645E3B171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40825" y="3790407"/>
                  <a:ext cx="66675" cy="80963"/>
                </a:xfrm>
                <a:custGeom>
                  <a:avLst/>
                  <a:gdLst>
                    <a:gd name="T0" fmla="*/ 51939 w 49974"/>
                    <a:gd name="T1" fmla="*/ 44941 h 58191"/>
                    <a:gd name="T2" fmla="*/ 52944 w 49974"/>
                    <a:gd name="T3" fmla="*/ 51546 h 58191"/>
                    <a:gd name="T4" fmla="*/ 53557 w 49974"/>
                    <a:gd name="T5" fmla="*/ 54822 h 58191"/>
                    <a:gd name="T6" fmla="*/ 54444 w 49974"/>
                    <a:gd name="T7" fmla="*/ 59528 h 58191"/>
                    <a:gd name="T8" fmla="*/ 56453 w 49974"/>
                    <a:gd name="T9" fmla="*/ 63429 h 58191"/>
                    <a:gd name="T10" fmla="*/ 60542 w 49974"/>
                    <a:gd name="T11" fmla="*/ 65809 h 58191"/>
                    <a:gd name="T12" fmla="*/ 57475 w 49974"/>
                    <a:gd name="T13" fmla="*/ 68244 h 58191"/>
                    <a:gd name="T14" fmla="*/ 53950 w 49974"/>
                    <a:gd name="T15" fmla="*/ 67206 h 58191"/>
                    <a:gd name="T16" fmla="*/ 48823 w 49974"/>
                    <a:gd name="T17" fmla="*/ 61962 h 58191"/>
                    <a:gd name="T18" fmla="*/ 45807 w 49974"/>
                    <a:gd name="T19" fmla="*/ 57971 h 58191"/>
                    <a:gd name="T20" fmla="*/ 45649 w 49974"/>
                    <a:gd name="T21" fmla="*/ 77930 h 58191"/>
                    <a:gd name="T22" fmla="*/ 47714 w 49974"/>
                    <a:gd name="T23" fmla="*/ 74616 h 58191"/>
                    <a:gd name="T24" fmla="*/ 45942 w 49974"/>
                    <a:gd name="T25" fmla="*/ 69622 h 58191"/>
                    <a:gd name="T26" fmla="*/ 51531 w 49974"/>
                    <a:gd name="T27" fmla="*/ 69551 h 58191"/>
                    <a:gd name="T28" fmla="*/ 53677 w 49974"/>
                    <a:gd name="T29" fmla="*/ 73131 h 58191"/>
                    <a:gd name="T30" fmla="*/ 59689 w 49974"/>
                    <a:gd name="T31" fmla="*/ 75976 h 58191"/>
                    <a:gd name="T32" fmla="*/ 62517 w 49974"/>
                    <a:gd name="T33" fmla="*/ 77319 h 58191"/>
                    <a:gd name="T34" fmla="*/ 60202 w 49974"/>
                    <a:gd name="T35" fmla="*/ 82008 h 58191"/>
                    <a:gd name="T36" fmla="*/ 64137 w 49974"/>
                    <a:gd name="T37" fmla="*/ 80074 h 58191"/>
                    <a:gd name="T38" fmla="*/ 65925 w 49974"/>
                    <a:gd name="T39" fmla="*/ 75887 h 58191"/>
                    <a:gd name="T40" fmla="*/ 61189 w 49974"/>
                    <a:gd name="T41" fmla="*/ 74186 h 58191"/>
                    <a:gd name="T42" fmla="*/ 63268 w 49974"/>
                    <a:gd name="T43" fmla="*/ 69856 h 58191"/>
                    <a:gd name="T44" fmla="*/ 67032 w 49974"/>
                    <a:gd name="T45" fmla="*/ 67654 h 58191"/>
                    <a:gd name="T46" fmla="*/ 62807 w 49974"/>
                    <a:gd name="T47" fmla="*/ 63895 h 58191"/>
                    <a:gd name="T48" fmla="*/ 61513 w 49974"/>
                    <a:gd name="T49" fmla="*/ 63035 h 58191"/>
                    <a:gd name="T50" fmla="*/ 57254 w 49974"/>
                    <a:gd name="T51" fmla="*/ 60226 h 58191"/>
                    <a:gd name="T52" fmla="*/ 55858 w 49974"/>
                    <a:gd name="T53" fmla="*/ 55751 h 58191"/>
                    <a:gd name="T54" fmla="*/ 55177 w 49974"/>
                    <a:gd name="T55" fmla="*/ 50633 h 58191"/>
                    <a:gd name="T56" fmla="*/ 54256 w 49974"/>
                    <a:gd name="T57" fmla="*/ 43795 h 58191"/>
                    <a:gd name="T58" fmla="*/ 53200 w 49974"/>
                    <a:gd name="T59" fmla="*/ 36940 h 58191"/>
                    <a:gd name="T60" fmla="*/ 51565 w 49974"/>
                    <a:gd name="T61" fmla="*/ 30265 h 58191"/>
                    <a:gd name="T62" fmla="*/ 50031 w 49974"/>
                    <a:gd name="T63" fmla="*/ 24036 h 58191"/>
                    <a:gd name="T64" fmla="*/ 53694 w 49974"/>
                    <a:gd name="T65" fmla="*/ 18058 h 58191"/>
                    <a:gd name="T66" fmla="*/ 51343 w 49974"/>
                    <a:gd name="T67" fmla="*/ 14354 h 58191"/>
                    <a:gd name="T68" fmla="*/ 53303 w 49974"/>
                    <a:gd name="T69" fmla="*/ 9987 h 58191"/>
                    <a:gd name="T70" fmla="*/ 50610 w 49974"/>
                    <a:gd name="T71" fmla="*/ 6353 h 58191"/>
                    <a:gd name="T72" fmla="*/ 50253 w 49974"/>
                    <a:gd name="T73" fmla="*/ 1950 h 58191"/>
                    <a:gd name="T74" fmla="*/ 47526 w 49974"/>
                    <a:gd name="T75" fmla="*/ 0 h 58191"/>
                    <a:gd name="T76" fmla="*/ 46045 w 49974"/>
                    <a:gd name="T77" fmla="*/ 3919 h 58191"/>
                    <a:gd name="T78" fmla="*/ 42979 w 49974"/>
                    <a:gd name="T79" fmla="*/ 5333 h 58191"/>
                    <a:gd name="T80" fmla="*/ 39487 w 49974"/>
                    <a:gd name="T81" fmla="*/ 5782 h 58191"/>
                    <a:gd name="T82" fmla="*/ 35416 w 49974"/>
                    <a:gd name="T83" fmla="*/ 6299 h 58191"/>
                    <a:gd name="T84" fmla="*/ 31310 w 49974"/>
                    <a:gd name="T85" fmla="*/ 6729 h 58191"/>
                    <a:gd name="T86" fmla="*/ 17903 w 49974"/>
                    <a:gd name="T87" fmla="*/ 6676 h 58191"/>
                    <a:gd name="T88" fmla="*/ 8790 w 49974"/>
                    <a:gd name="T89" fmla="*/ 7696 h 58191"/>
                    <a:gd name="T90" fmla="*/ 0 w 49974"/>
                    <a:gd name="T91" fmla="*/ 11221 h 58191"/>
                    <a:gd name="T92" fmla="*/ 1396 w 49974"/>
                    <a:gd name="T93" fmla="*/ 13924 h 58191"/>
                    <a:gd name="T94" fmla="*/ 6489 w 49974"/>
                    <a:gd name="T95" fmla="*/ 10630 h 58191"/>
                    <a:gd name="T96" fmla="*/ 11992 w 49974"/>
                    <a:gd name="T97" fmla="*/ 9236 h 58191"/>
                    <a:gd name="T98" fmla="*/ 31957 w 49974"/>
                    <a:gd name="T99" fmla="*/ 8984 h 58191"/>
                    <a:gd name="T100" fmla="*/ 37374 w 49974"/>
                    <a:gd name="T101" fmla="*/ 8806 h 58191"/>
                    <a:gd name="T102" fmla="*/ 43030 w 49974"/>
                    <a:gd name="T103" fmla="*/ 9701 h 58191"/>
                    <a:gd name="T104" fmla="*/ 47561 w 49974"/>
                    <a:gd name="T105" fmla="*/ 4903 h 58191"/>
                    <a:gd name="T106" fmla="*/ 47511 w 49974"/>
                    <a:gd name="T107" fmla="*/ 9486 h 58191"/>
                    <a:gd name="T108" fmla="*/ 43797 w 49974"/>
                    <a:gd name="T109" fmla="*/ 10792 h 58191"/>
                    <a:gd name="T110" fmla="*/ 47341 w 49974"/>
                    <a:gd name="T111" fmla="*/ 13924 h 58191"/>
                    <a:gd name="T112" fmla="*/ 43728 w 49974"/>
                    <a:gd name="T113" fmla="*/ 17486 h 58191"/>
                    <a:gd name="T114" fmla="*/ 47305 w 49974"/>
                    <a:gd name="T115" fmla="*/ 19275 h 58191"/>
                    <a:gd name="T116" fmla="*/ 44854 w 49974"/>
                    <a:gd name="T117" fmla="*/ 23375 h 58191"/>
                    <a:gd name="T118" fmla="*/ 45569 w 49974"/>
                    <a:gd name="T119" fmla="*/ 25181 h 58191"/>
                    <a:gd name="T120" fmla="*/ 50167 w 49974"/>
                    <a:gd name="T121" fmla="*/ 30855 h 58191"/>
                    <a:gd name="T122" fmla="*/ 51037 w 49974"/>
                    <a:gd name="T123" fmla="*/ 37889 h 58191"/>
                    <a:gd name="T124" fmla="*/ 51939 w 49974"/>
                    <a:gd name="T125" fmla="*/ 44941 h 58191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0" t="0" r="r" b="b"/>
                  <a:pathLst>
                    <a:path w="49974" h="58191">
                      <a:moveTo>
                        <a:pt x="38722" y="31889"/>
                      </a:moveTo>
                      <a:lnTo>
                        <a:pt x="39471" y="36576"/>
                      </a:lnTo>
                      <a:lnTo>
                        <a:pt x="39928" y="38900"/>
                      </a:lnTo>
                      <a:lnTo>
                        <a:pt x="40589" y="42240"/>
                      </a:lnTo>
                      <a:lnTo>
                        <a:pt x="42087" y="45008"/>
                      </a:lnTo>
                      <a:lnTo>
                        <a:pt x="45135" y="46697"/>
                      </a:lnTo>
                      <a:lnTo>
                        <a:pt x="42849" y="48425"/>
                      </a:lnTo>
                      <a:lnTo>
                        <a:pt x="40220" y="47688"/>
                      </a:lnTo>
                      <a:lnTo>
                        <a:pt x="36398" y="43967"/>
                      </a:lnTo>
                      <a:lnTo>
                        <a:pt x="34150" y="41135"/>
                      </a:lnTo>
                      <a:lnTo>
                        <a:pt x="34032" y="55297"/>
                      </a:lnTo>
                      <a:lnTo>
                        <a:pt x="35572" y="52946"/>
                      </a:lnTo>
                      <a:lnTo>
                        <a:pt x="34251" y="49403"/>
                      </a:lnTo>
                      <a:lnTo>
                        <a:pt x="38417" y="49352"/>
                      </a:lnTo>
                      <a:lnTo>
                        <a:pt x="40017" y="51892"/>
                      </a:lnTo>
                      <a:lnTo>
                        <a:pt x="44500" y="53911"/>
                      </a:lnTo>
                      <a:lnTo>
                        <a:pt x="46608" y="54864"/>
                      </a:lnTo>
                      <a:lnTo>
                        <a:pt x="44881" y="58191"/>
                      </a:lnTo>
                      <a:lnTo>
                        <a:pt x="47815" y="56819"/>
                      </a:lnTo>
                      <a:lnTo>
                        <a:pt x="49148" y="53848"/>
                      </a:lnTo>
                      <a:lnTo>
                        <a:pt x="45618" y="52641"/>
                      </a:lnTo>
                      <a:lnTo>
                        <a:pt x="47167" y="49568"/>
                      </a:lnTo>
                      <a:lnTo>
                        <a:pt x="49974" y="48006"/>
                      </a:lnTo>
                      <a:lnTo>
                        <a:pt x="46824" y="45339"/>
                      </a:lnTo>
                      <a:lnTo>
                        <a:pt x="45859" y="44729"/>
                      </a:lnTo>
                      <a:lnTo>
                        <a:pt x="42684" y="42735"/>
                      </a:lnTo>
                      <a:lnTo>
                        <a:pt x="41643" y="39560"/>
                      </a:lnTo>
                      <a:lnTo>
                        <a:pt x="41135" y="35928"/>
                      </a:lnTo>
                      <a:lnTo>
                        <a:pt x="40449" y="31076"/>
                      </a:lnTo>
                      <a:lnTo>
                        <a:pt x="39662" y="26212"/>
                      </a:lnTo>
                      <a:lnTo>
                        <a:pt x="38442" y="21475"/>
                      </a:lnTo>
                      <a:lnTo>
                        <a:pt x="37299" y="17056"/>
                      </a:lnTo>
                      <a:lnTo>
                        <a:pt x="40030" y="12814"/>
                      </a:lnTo>
                      <a:lnTo>
                        <a:pt x="38277" y="10185"/>
                      </a:lnTo>
                      <a:lnTo>
                        <a:pt x="39738" y="7086"/>
                      </a:lnTo>
                      <a:lnTo>
                        <a:pt x="37731" y="4508"/>
                      </a:lnTo>
                      <a:lnTo>
                        <a:pt x="37464" y="1384"/>
                      </a:lnTo>
                      <a:lnTo>
                        <a:pt x="35432" y="0"/>
                      </a:lnTo>
                      <a:lnTo>
                        <a:pt x="34328" y="2781"/>
                      </a:lnTo>
                      <a:lnTo>
                        <a:pt x="32042" y="3784"/>
                      </a:lnTo>
                      <a:lnTo>
                        <a:pt x="29438" y="4102"/>
                      </a:lnTo>
                      <a:lnTo>
                        <a:pt x="26403" y="4470"/>
                      </a:lnTo>
                      <a:lnTo>
                        <a:pt x="23342" y="4775"/>
                      </a:lnTo>
                      <a:lnTo>
                        <a:pt x="13347" y="4737"/>
                      </a:lnTo>
                      <a:lnTo>
                        <a:pt x="6553" y="5461"/>
                      </a:lnTo>
                      <a:lnTo>
                        <a:pt x="0" y="7962"/>
                      </a:lnTo>
                      <a:lnTo>
                        <a:pt x="1041" y="9880"/>
                      </a:lnTo>
                      <a:lnTo>
                        <a:pt x="4838" y="7543"/>
                      </a:lnTo>
                      <a:lnTo>
                        <a:pt x="8940" y="6553"/>
                      </a:lnTo>
                      <a:lnTo>
                        <a:pt x="23825" y="6375"/>
                      </a:lnTo>
                      <a:lnTo>
                        <a:pt x="27863" y="6248"/>
                      </a:lnTo>
                      <a:lnTo>
                        <a:pt x="32080" y="6883"/>
                      </a:lnTo>
                      <a:lnTo>
                        <a:pt x="35458" y="3479"/>
                      </a:lnTo>
                      <a:lnTo>
                        <a:pt x="35420" y="6731"/>
                      </a:lnTo>
                      <a:lnTo>
                        <a:pt x="32651" y="7658"/>
                      </a:lnTo>
                      <a:lnTo>
                        <a:pt x="35293" y="9880"/>
                      </a:lnTo>
                      <a:lnTo>
                        <a:pt x="32600" y="12407"/>
                      </a:lnTo>
                      <a:lnTo>
                        <a:pt x="35267" y="13677"/>
                      </a:lnTo>
                      <a:lnTo>
                        <a:pt x="33439" y="16586"/>
                      </a:lnTo>
                      <a:lnTo>
                        <a:pt x="33972" y="17868"/>
                      </a:lnTo>
                      <a:lnTo>
                        <a:pt x="37401" y="21894"/>
                      </a:lnTo>
                      <a:lnTo>
                        <a:pt x="38049" y="26885"/>
                      </a:lnTo>
                      <a:lnTo>
                        <a:pt x="38722" y="31889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44" name="object 197">
                  <a:extLst>
                    <a:ext uri="{FF2B5EF4-FFF2-40B4-BE49-F238E27FC236}">
                      <a16:creationId xmlns="" xmlns:a16="http://schemas.microsoft.com/office/drawing/2014/main" id="{06B00201-DB0F-4866-84E2-63AB890684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010683" y="3895182"/>
                  <a:ext cx="53975" cy="42863"/>
                </a:xfrm>
                <a:custGeom>
                  <a:avLst/>
                  <a:gdLst>
                    <a:gd name="T0" fmla="*/ 5560 w 39370"/>
                    <a:gd name="T1" fmla="*/ 23398 h 30835"/>
                    <a:gd name="T2" fmla="*/ 2106 w 39370"/>
                    <a:gd name="T3" fmla="*/ 25549 h 30835"/>
                    <a:gd name="T4" fmla="*/ 0 w 39370"/>
                    <a:gd name="T5" fmla="*/ 29953 h 30835"/>
                    <a:gd name="T6" fmla="*/ 1923 w 39370"/>
                    <a:gd name="T7" fmla="*/ 34255 h 30835"/>
                    <a:gd name="T8" fmla="*/ 3175 w 39370"/>
                    <a:gd name="T9" fmla="*/ 40811 h 30835"/>
                    <a:gd name="T10" fmla="*/ 7156 w 39370"/>
                    <a:gd name="T11" fmla="*/ 39080 h 30835"/>
                    <a:gd name="T12" fmla="*/ 12403 w 39370"/>
                    <a:gd name="T13" fmla="*/ 38038 h 30835"/>
                    <a:gd name="T14" fmla="*/ 17768 w 39370"/>
                    <a:gd name="T15" fmla="*/ 37398 h 30835"/>
                    <a:gd name="T16" fmla="*/ 22900 w 39370"/>
                    <a:gd name="T17" fmla="*/ 35903 h 30835"/>
                    <a:gd name="T18" fmla="*/ 33197 w 39370"/>
                    <a:gd name="T19" fmla="*/ 32911 h 30835"/>
                    <a:gd name="T20" fmla="*/ 42213 w 39370"/>
                    <a:gd name="T21" fmla="*/ 27347 h 30835"/>
                    <a:gd name="T22" fmla="*/ 50141 w 39370"/>
                    <a:gd name="T23" fmla="*/ 19818 h 30835"/>
                    <a:gd name="T24" fmla="*/ 48069 w 39370"/>
                    <a:gd name="T25" fmla="*/ 19598 h 30835"/>
                    <a:gd name="T26" fmla="*/ 41192 w 39370"/>
                    <a:gd name="T27" fmla="*/ 24489 h 30835"/>
                    <a:gd name="T28" fmla="*/ 34185 w 39370"/>
                    <a:gd name="T29" fmla="*/ 29113 h 30835"/>
                    <a:gd name="T30" fmla="*/ 26305 w 39370"/>
                    <a:gd name="T31" fmla="*/ 32037 h 30835"/>
                    <a:gd name="T32" fmla="*/ 20316 w 39370"/>
                    <a:gd name="T33" fmla="*/ 34238 h 30835"/>
                    <a:gd name="T34" fmla="*/ 14262 w 39370"/>
                    <a:gd name="T35" fmla="*/ 36171 h 30835"/>
                    <a:gd name="T36" fmla="*/ 7813 w 39370"/>
                    <a:gd name="T37" fmla="*/ 36087 h 30835"/>
                    <a:gd name="T38" fmla="*/ 3389 w 39370"/>
                    <a:gd name="T39" fmla="*/ 35131 h 30835"/>
                    <a:gd name="T40" fmla="*/ 4211 w 39370"/>
                    <a:gd name="T41" fmla="*/ 31667 h 30835"/>
                    <a:gd name="T42" fmla="*/ 5049 w 39370"/>
                    <a:gd name="T43" fmla="*/ 31633 h 30835"/>
                    <a:gd name="T44" fmla="*/ 5511 w 39370"/>
                    <a:gd name="T45" fmla="*/ 28490 h 30835"/>
                    <a:gd name="T46" fmla="*/ 9738 w 39370"/>
                    <a:gd name="T47" fmla="*/ 25936 h 30835"/>
                    <a:gd name="T48" fmla="*/ 19263 w 39370"/>
                    <a:gd name="T49" fmla="*/ 23767 h 30835"/>
                    <a:gd name="T50" fmla="*/ 28164 w 39370"/>
                    <a:gd name="T51" fmla="*/ 19985 h 30835"/>
                    <a:gd name="T52" fmla="*/ 35945 w 39370"/>
                    <a:gd name="T53" fmla="*/ 13867 h 30835"/>
                    <a:gd name="T54" fmla="*/ 41259 w 39370"/>
                    <a:gd name="T55" fmla="*/ 9665 h 30835"/>
                    <a:gd name="T56" fmla="*/ 46012 w 39370"/>
                    <a:gd name="T57" fmla="*/ 4672 h 30835"/>
                    <a:gd name="T58" fmla="*/ 50998 w 39370"/>
                    <a:gd name="T59" fmla="*/ 0 h 30835"/>
                    <a:gd name="T60" fmla="*/ 48925 w 39370"/>
                    <a:gd name="T61" fmla="*/ 252 h 30835"/>
                    <a:gd name="T62" fmla="*/ 41785 w 39370"/>
                    <a:gd name="T63" fmla="*/ 6825 h 30835"/>
                    <a:gd name="T64" fmla="*/ 34612 w 39370"/>
                    <a:gd name="T65" fmla="*/ 13412 h 30835"/>
                    <a:gd name="T66" fmla="*/ 25795 w 39370"/>
                    <a:gd name="T67" fmla="*/ 17397 h 30835"/>
                    <a:gd name="T68" fmla="*/ 20842 w 39370"/>
                    <a:gd name="T69" fmla="*/ 19632 h 30835"/>
                    <a:gd name="T70" fmla="*/ 15595 w 39370"/>
                    <a:gd name="T71" fmla="*/ 21145 h 30835"/>
                    <a:gd name="T72" fmla="*/ 10396 w 39370"/>
                    <a:gd name="T73" fmla="*/ 22743 h 30835"/>
                    <a:gd name="T74" fmla="*/ 5560 w 39370"/>
                    <a:gd name="T75" fmla="*/ 23398 h 30835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0" t="0" r="r" b="b"/>
                  <a:pathLst>
                    <a:path w="39370" h="30835">
                      <a:moveTo>
                        <a:pt x="4292" y="17678"/>
                      </a:moveTo>
                      <a:lnTo>
                        <a:pt x="1625" y="19304"/>
                      </a:lnTo>
                      <a:lnTo>
                        <a:pt x="0" y="22631"/>
                      </a:lnTo>
                      <a:lnTo>
                        <a:pt x="1485" y="25882"/>
                      </a:lnTo>
                      <a:lnTo>
                        <a:pt x="2451" y="30835"/>
                      </a:lnTo>
                      <a:lnTo>
                        <a:pt x="5524" y="29527"/>
                      </a:lnTo>
                      <a:lnTo>
                        <a:pt x="9575" y="28740"/>
                      </a:lnTo>
                      <a:lnTo>
                        <a:pt x="13716" y="28257"/>
                      </a:lnTo>
                      <a:lnTo>
                        <a:pt x="17678" y="27127"/>
                      </a:lnTo>
                      <a:lnTo>
                        <a:pt x="25628" y="24866"/>
                      </a:lnTo>
                      <a:lnTo>
                        <a:pt x="32588" y="20662"/>
                      </a:lnTo>
                      <a:lnTo>
                        <a:pt x="38709" y="14973"/>
                      </a:lnTo>
                      <a:lnTo>
                        <a:pt x="37109" y="14808"/>
                      </a:lnTo>
                      <a:lnTo>
                        <a:pt x="31800" y="18503"/>
                      </a:lnTo>
                      <a:lnTo>
                        <a:pt x="26390" y="21996"/>
                      </a:lnTo>
                      <a:lnTo>
                        <a:pt x="20307" y="24206"/>
                      </a:lnTo>
                      <a:lnTo>
                        <a:pt x="15684" y="25869"/>
                      </a:lnTo>
                      <a:lnTo>
                        <a:pt x="11010" y="27330"/>
                      </a:lnTo>
                      <a:lnTo>
                        <a:pt x="6032" y="27266"/>
                      </a:lnTo>
                      <a:lnTo>
                        <a:pt x="2616" y="26543"/>
                      </a:lnTo>
                      <a:lnTo>
                        <a:pt x="3251" y="23926"/>
                      </a:lnTo>
                      <a:lnTo>
                        <a:pt x="3898" y="23901"/>
                      </a:lnTo>
                      <a:lnTo>
                        <a:pt x="4254" y="21526"/>
                      </a:lnTo>
                      <a:lnTo>
                        <a:pt x="7518" y="19596"/>
                      </a:lnTo>
                      <a:lnTo>
                        <a:pt x="14871" y="17957"/>
                      </a:lnTo>
                      <a:lnTo>
                        <a:pt x="21742" y="15100"/>
                      </a:lnTo>
                      <a:lnTo>
                        <a:pt x="27749" y="10477"/>
                      </a:lnTo>
                      <a:lnTo>
                        <a:pt x="31851" y="7302"/>
                      </a:lnTo>
                      <a:lnTo>
                        <a:pt x="35521" y="3530"/>
                      </a:lnTo>
                      <a:lnTo>
                        <a:pt x="39370" y="0"/>
                      </a:lnTo>
                      <a:lnTo>
                        <a:pt x="37769" y="190"/>
                      </a:lnTo>
                      <a:lnTo>
                        <a:pt x="32258" y="5156"/>
                      </a:lnTo>
                      <a:lnTo>
                        <a:pt x="26720" y="10134"/>
                      </a:lnTo>
                      <a:lnTo>
                        <a:pt x="19913" y="13144"/>
                      </a:lnTo>
                      <a:lnTo>
                        <a:pt x="16090" y="14833"/>
                      </a:lnTo>
                      <a:lnTo>
                        <a:pt x="12039" y="15976"/>
                      </a:lnTo>
                      <a:lnTo>
                        <a:pt x="8026" y="17183"/>
                      </a:lnTo>
                      <a:lnTo>
                        <a:pt x="4292" y="17678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45" name="object 198">
                  <a:extLst>
                    <a:ext uri="{FF2B5EF4-FFF2-40B4-BE49-F238E27FC236}">
                      <a16:creationId xmlns="" xmlns:a16="http://schemas.microsoft.com/office/drawing/2014/main" id="{F7D51A63-A373-41A7-AC8F-BEEFCB41DDF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07495" y="3745952"/>
                  <a:ext cx="176212" cy="209550"/>
                </a:xfrm>
                <a:custGeom>
                  <a:avLst/>
                  <a:gdLst>
                    <a:gd name="T0" fmla="*/ 140480 w 127133"/>
                    <a:gd name="T1" fmla="*/ 67592 h 151655"/>
                    <a:gd name="T2" fmla="*/ 109751 w 127133"/>
                    <a:gd name="T3" fmla="*/ 106174 h 151655"/>
                    <a:gd name="T4" fmla="*/ 98672 w 127133"/>
                    <a:gd name="T5" fmla="*/ 124485 h 151655"/>
                    <a:gd name="T6" fmla="*/ 146582 w 127133"/>
                    <a:gd name="T7" fmla="*/ 72134 h 151655"/>
                    <a:gd name="T8" fmla="*/ 158880 w 127133"/>
                    <a:gd name="T9" fmla="*/ 62965 h 151655"/>
                    <a:gd name="T10" fmla="*/ 138902 w 127133"/>
                    <a:gd name="T11" fmla="*/ 110134 h 151655"/>
                    <a:gd name="T12" fmla="*/ 115885 w 127133"/>
                    <a:gd name="T13" fmla="*/ 126064 h 151655"/>
                    <a:gd name="T14" fmla="*/ 151312 w 127133"/>
                    <a:gd name="T15" fmla="*/ 74853 h 151655"/>
                    <a:gd name="T16" fmla="*/ 124125 w 127133"/>
                    <a:gd name="T17" fmla="*/ 116129 h 151655"/>
                    <a:gd name="T18" fmla="*/ 101828 w 127133"/>
                    <a:gd name="T19" fmla="*/ 137079 h 151655"/>
                    <a:gd name="T20" fmla="*/ 139388 w 127133"/>
                    <a:gd name="T21" fmla="*/ 115022 h 151655"/>
                    <a:gd name="T22" fmla="*/ 161707 w 127133"/>
                    <a:gd name="T23" fmla="*/ 70268 h 151655"/>
                    <a:gd name="T24" fmla="*/ 159121 w 127133"/>
                    <a:gd name="T25" fmla="*/ 105019 h 151655"/>
                    <a:gd name="T26" fmla="*/ 119953 w 127133"/>
                    <a:gd name="T27" fmla="*/ 148127 h 151655"/>
                    <a:gd name="T28" fmla="*/ 130490 w 127133"/>
                    <a:gd name="T29" fmla="*/ 135502 h 151655"/>
                    <a:gd name="T30" fmla="*/ 147036 w 127133"/>
                    <a:gd name="T31" fmla="*/ 114913 h 151655"/>
                    <a:gd name="T32" fmla="*/ 111312 w 127133"/>
                    <a:gd name="T33" fmla="*/ 143454 h 151655"/>
                    <a:gd name="T34" fmla="*/ 114168 w 127133"/>
                    <a:gd name="T35" fmla="*/ 153252 h 151655"/>
                    <a:gd name="T36" fmla="*/ 165020 w 127133"/>
                    <a:gd name="T37" fmla="*/ 98791 h 151655"/>
                    <a:gd name="T38" fmla="*/ 161217 w 127133"/>
                    <a:gd name="T39" fmla="*/ 125369 h 151655"/>
                    <a:gd name="T40" fmla="*/ 119025 w 127133"/>
                    <a:gd name="T41" fmla="*/ 162702 h 151655"/>
                    <a:gd name="T42" fmla="*/ 133135 w 127133"/>
                    <a:gd name="T43" fmla="*/ 151549 h 151655"/>
                    <a:gd name="T44" fmla="*/ 148437 w 127133"/>
                    <a:gd name="T45" fmla="*/ 134055 h 151655"/>
                    <a:gd name="T46" fmla="*/ 113730 w 127133"/>
                    <a:gd name="T47" fmla="*/ 158202 h 151655"/>
                    <a:gd name="T48" fmla="*/ 115974 w 127133"/>
                    <a:gd name="T49" fmla="*/ 167270 h 151655"/>
                    <a:gd name="T50" fmla="*/ 159271 w 127133"/>
                    <a:gd name="T51" fmla="*/ 134387 h 151655"/>
                    <a:gd name="T52" fmla="*/ 172489 w 127133"/>
                    <a:gd name="T53" fmla="*/ 115346 h 151655"/>
                    <a:gd name="T54" fmla="*/ 130722 w 127133"/>
                    <a:gd name="T55" fmla="*/ 172038 h 151655"/>
                    <a:gd name="T56" fmla="*/ 108261 w 127133"/>
                    <a:gd name="T57" fmla="*/ 180542 h 151655"/>
                    <a:gd name="T58" fmla="*/ 163706 w 127133"/>
                    <a:gd name="T59" fmla="*/ 151132 h 151655"/>
                    <a:gd name="T60" fmla="*/ 167333 w 127133"/>
                    <a:gd name="T61" fmla="*/ 160249 h 151655"/>
                    <a:gd name="T62" fmla="*/ 106262 w 127133"/>
                    <a:gd name="T63" fmla="*/ 190028 h 151655"/>
                    <a:gd name="T64" fmla="*/ 111294 w 127133"/>
                    <a:gd name="T65" fmla="*/ 193206 h 151655"/>
                    <a:gd name="T66" fmla="*/ 168350 w 127133"/>
                    <a:gd name="T67" fmla="*/ 165481 h 151655"/>
                    <a:gd name="T68" fmla="*/ 154320 w 127133"/>
                    <a:gd name="T69" fmla="*/ 190552 h 151655"/>
                    <a:gd name="T70" fmla="*/ 105719 w 127133"/>
                    <a:gd name="T71" fmla="*/ 201404 h 151655"/>
                    <a:gd name="T72" fmla="*/ 142197 w 127133"/>
                    <a:gd name="T73" fmla="*/ 193901 h 151655"/>
                    <a:gd name="T74" fmla="*/ 109347 w 127133"/>
                    <a:gd name="T75" fmla="*/ 198157 h 151655"/>
                    <a:gd name="T76" fmla="*/ 94780 w 127133"/>
                    <a:gd name="T77" fmla="*/ 203855 h 151655"/>
                    <a:gd name="T78" fmla="*/ 151278 w 127133"/>
                    <a:gd name="T79" fmla="*/ 196447 h 151655"/>
                    <a:gd name="T80" fmla="*/ 168491 w 127133"/>
                    <a:gd name="T81" fmla="*/ 202517 h 151655"/>
                    <a:gd name="T82" fmla="*/ 174406 w 127133"/>
                    <a:gd name="T83" fmla="*/ 112775 h 151655"/>
                    <a:gd name="T84" fmla="*/ 168685 w 127133"/>
                    <a:gd name="T85" fmla="*/ 75461 h 151655"/>
                    <a:gd name="T86" fmla="*/ 160726 w 127133"/>
                    <a:gd name="T87" fmla="*/ 40648 h 151655"/>
                    <a:gd name="T88" fmla="*/ 146966 w 127133"/>
                    <a:gd name="T89" fmla="*/ 9137 h 151655"/>
                    <a:gd name="T90" fmla="*/ 138972 w 127133"/>
                    <a:gd name="T91" fmla="*/ 6184 h 151655"/>
                    <a:gd name="T92" fmla="*/ 137606 w 127133"/>
                    <a:gd name="T93" fmla="*/ 46121 h 151655"/>
                    <a:gd name="T94" fmla="*/ 100141 w 127133"/>
                    <a:gd name="T95" fmla="*/ 101322 h 151655"/>
                    <a:gd name="T96" fmla="*/ 49398 w 127133"/>
                    <a:gd name="T97" fmla="*/ 125353 h 151655"/>
                    <a:gd name="T98" fmla="*/ 25943 w 127133"/>
                    <a:gd name="T99" fmla="*/ 154312 h 151655"/>
                    <a:gd name="T100" fmla="*/ 7204 w 127133"/>
                    <a:gd name="T101" fmla="*/ 156360 h 151655"/>
                    <a:gd name="T102" fmla="*/ 7695 w 127133"/>
                    <a:gd name="T103" fmla="*/ 164247 h 151655"/>
                    <a:gd name="T104" fmla="*/ 33498 w 127133"/>
                    <a:gd name="T105" fmla="*/ 148994 h 151655"/>
                    <a:gd name="T106" fmla="*/ 57583 w 127133"/>
                    <a:gd name="T107" fmla="*/ 125091 h 151655"/>
                    <a:gd name="T108" fmla="*/ 115859 w 127133"/>
                    <a:gd name="T109" fmla="*/ 92358 h 151655"/>
                    <a:gd name="T110" fmla="*/ 143687 w 127133"/>
                    <a:gd name="T111" fmla="*/ 24580 h 151655"/>
                    <a:gd name="T112" fmla="*/ 149791 w 127133"/>
                    <a:gd name="T113" fmla="*/ 31884 h 151655"/>
                    <a:gd name="T114" fmla="*/ 127175 w 127133"/>
                    <a:gd name="T115" fmla="*/ 100391 h 151655"/>
                    <a:gd name="T116" fmla="*/ 104475 w 127133"/>
                    <a:gd name="T117" fmla="*/ 114635 h 151655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0" t="0" r="r" b="b"/>
                  <a:pathLst>
                    <a:path w="127133" h="151655">
                      <a:moveTo>
                        <a:pt x="86004" y="73774"/>
                      </a:moveTo>
                      <a:lnTo>
                        <a:pt x="90792" y="68402"/>
                      </a:lnTo>
                      <a:lnTo>
                        <a:pt x="95694" y="62915"/>
                      </a:lnTo>
                      <a:lnTo>
                        <a:pt x="99339" y="56489"/>
                      </a:lnTo>
                      <a:lnTo>
                        <a:pt x="101777" y="49415"/>
                      </a:lnTo>
                      <a:lnTo>
                        <a:pt x="100139" y="50418"/>
                      </a:lnTo>
                      <a:lnTo>
                        <a:pt x="93889" y="61575"/>
                      </a:lnTo>
                      <a:lnTo>
                        <a:pt x="85801" y="71551"/>
                      </a:lnTo>
                      <a:lnTo>
                        <a:pt x="82765" y="74663"/>
                      </a:lnTo>
                      <a:lnTo>
                        <a:pt x="79514" y="77622"/>
                      </a:lnTo>
                      <a:lnTo>
                        <a:pt x="76034" y="80175"/>
                      </a:lnTo>
                      <a:lnTo>
                        <a:pt x="73113" y="82308"/>
                      </a:lnTo>
                      <a:lnTo>
                        <a:pt x="72097" y="85128"/>
                      </a:lnTo>
                      <a:lnTo>
                        <a:pt x="71653" y="88430"/>
                      </a:lnTo>
                      <a:lnTo>
                        <a:pt x="71488" y="91008"/>
                      </a:lnTo>
                      <a:lnTo>
                        <a:pt x="74383" y="91274"/>
                      </a:lnTo>
                      <a:lnTo>
                        <a:pt x="85025" y="84022"/>
                      </a:lnTo>
                      <a:lnTo>
                        <a:pt x="93829" y="74862"/>
                      </a:lnTo>
                      <a:lnTo>
                        <a:pt x="100812" y="64325"/>
                      </a:lnTo>
                      <a:lnTo>
                        <a:pt x="106198" y="52736"/>
                      </a:lnTo>
                      <a:lnTo>
                        <a:pt x="109903" y="40586"/>
                      </a:lnTo>
                      <a:lnTo>
                        <a:pt x="111950" y="28714"/>
                      </a:lnTo>
                      <a:lnTo>
                        <a:pt x="114642" y="30848"/>
                      </a:lnTo>
                      <a:lnTo>
                        <a:pt x="114896" y="33286"/>
                      </a:lnTo>
                      <a:lnTo>
                        <a:pt x="115108" y="46033"/>
                      </a:lnTo>
                      <a:lnTo>
                        <a:pt x="112458" y="58293"/>
                      </a:lnTo>
                      <a:lnTo>
                        <a:pt x="110109" y="63588"/>
                      </a:lnTo>
                      <a:lnTo>
                        <a:pt x="107086" y="69316"/>
                      </a:lnTo>
                      <a:lnTo>
                        <a:pt x="104267" y="75222"/>
                      </a:lnTo>
                      <a:lnTo>
                        <a:pt x="100634" y="80517"/>
                      </a:lnTo>
                      <a:lnTo>
                        <a:pt x="92148" y="90064"/>
                      </a:lnTo>
                      <a:lnTo>
                        <a:pt x="81917" y="97690"/>
                      </a:lnTo>
                      <a:lnTo>
                        <a:pt x="78740" y="99136"/>
                      </a:lnTo>
                      <a:lnTo>
                        <a:pt x="79095" y="96621"/>
                      </a:lnTo>
                      <a:lnTo>
                        <a:pt x="83959" y="92163"/>
                      </a:lnTo>
                      <a:lnTo>
                        <a:pt x="88900" y="87807"/>
                      </a:lnTo>
                      <a:lnTo>
                        <a:pt x="93687" y="83286"/>
                      </a:lnTo>
                      <a:lnTo>
                        <a:pt x="101760" y="73316"/>
                      </a:lnTo>
                      <a:lnTo>
                        <a:pt x="107299" y="61838"/>
                      </a:lnTo>
                      <a:lnTo>
                        <a:pt x="109626" y="54724"/>
                      </a:lnTo>
                      <a:lnTo>
                        <a:pt x="108407" y="56146"/>
                      </a:lnTo>
                      <a:lnTo>
                        <a:pt x="103051" y="67776"/>
                      </a:lnTo>
                      <a:lnTo>
                        <a:pt x="95870" y="78257"/>
                      </a:lnTo>
                      <a:lnTo>
                        <a:pt x="93941" y="80479"/>
                      </a:lnTo>
                      <a:lnTo>
                        <a:pt x="89928" y="84899"/>
                      </a:lnTo>
                      <a:lnTo>
                        <a:pt x="85572" y="88925"/>
                      </a:lnTo>
                      <a:lnTo>
                        <a:pt x="80581" y="92151"/>
                      </a:lnTo>
                      <a:lnTo>
                        <a:pt x="77609" y="93306"/>
                      </a:lnTo>
                      <a:lnTo>
                        <a:pt x="74955" y="95275"/>
                      </a:lnTo>
                      <a:lnTo>
                        <a:pt x="73774" y="100215"/>
                      </a:lnTo>
                      <a:lnTo>
                        <a:pt x="73088" y="104203"/>
                      </a:lnTo>
                      <a:lnTo>
                        <a:pt x="77203" y="102857"/>
                      </a:lnTo>
                      <a:lnTo>
                        <a:pt x="81483" y="100799"/>
                      </a:lnTo>
                      <a:lnTo>
                        <a:pt x="92146" y="93234"/>
                      </a:lnTo>
                      <a:lnTo>
                        <a:pt x="100987" y="84090"/>
                      </a:lnTo>
                      <a:lnTo>
                        <a:pt x="108114" y="73471"/>
                      </a:lnTo>
                      <a:lnTo>
                        <a:pt x="113638" y="61478"/>
                      </a:lnTo>
                      <a:lnTo>
                        <a:pt x="115023" y="57746"/>
                      </a:lnTo>
                      <a:lnTo>
                        <a:pt x="116039" y="54533"/>
                      </a:lnTo>
                      <a:lnTo>
                        <a:pt x="117157" y="51371"/>
                      </a:lnTo>
                      <a:lnTo>
                        <a:pt x="119329" y="51638"/>
                      </a:lnTo>
                      <a:lnTo>
                        <a:pt x="120383" y="55816"/>
                      </a:lnTo>
                      <a:lnTo>
                        <a:pt x="120027" y="59956"/>
                      </a:lnTo>
                      <a:lnTo>
                        <a:pt x="119202" y="64134"/>
                      </a:lnTo>
                      <a:lnTo>
                        <a:pt x="115283" y="76777"/>
                      </a:lnTo>
                      <a:lnTo>
                        <a:pt x="108990" y="87839"/>
                      </a:lnTo>
                      <a:lnTo>
                        <a:pt x="100546" y="97468"/>
                      </a:lnTo>
                      <a:lnTo>
                        <a:pt x="95605" y="101777"/>
                      </a:lnTo>
                      <a:lnTo>
                        <a:pt x="91351" y="105194"/>
                      </a:lnTo>
                      <a:lnTo>
                        <a:pt x="86906" y="108292"/>
                      </a:lnTo>
                      <a:lnTo>
                        <a:pt x="81673" y="109931"/>
                      </a:lnTo>
                      <a:lnTo>
                        <a:pt x="78790" y="110413"/>
                      </a:lnTo>
                      <a:lnTo>
                        <a:pt x="80949" y="107632"/>
                      </a:lnTo>
                      <a:lnTo>
                        <a:pt x="83642" y="106044"/>
                      </a:lnTo>
                      <a:lnTo>
                        <a:pt x="94540" y="99063"/>
                      </a:lnTo>
                      <a:lnTo>
                        <a:pt x="103599" y="90172"/>
                      </a:lnTo>
                      <a:lnTo>
                        <a:pt x="110845" y="79389"/>
                      </a:lnTo>
                      <a:lnTo>
                        <a:pt x="112204" y="76784"/>
                      </a:lnTo>
                      <a:lnTo>
                        <a:pt x="110578" y="77774"/>
                      </a:lnTo>
                      <a:lnTo>
                        <a:pt x="106527" y="84010"/>
                      </a:lnTo>
                      <a:lnTo>
                        <a:pt x="102171" y="89954"/>
                      </a:lnTo>
                      <a:lnTo>
                        <a:pt x="96685" y="94945"/>
                      </a:lnTo>
                      <a:lnTo>
                        <a:pt x="91922" y="99275"/>
                      </a:lnTo>
                      <a:lnTo>
                        <a:pt x="86766" y="102908"/>
                      </a:lnTo>
                      <a:lnTo>
                        <a:pt x="80645" y="104876"/>
                      </a:lnTo>
                      <a:lnTo>
                        <a:pt x="76390" y="106730"/>
                      </a:lnTo>
                      <a:lnTo>
                        <a:pt x="76365" y="109702"/>
                      </a:lnTo>
                      <a:lnTo>
                        <a:pt x="74930" y="113106"/>
                      </a:lnTo>
                      <a:lnTo>
                        <a:pt x="78803" y="113144"/>
                      </a:lnTo>
                      <a:lnTo>
                        <a:pt x="82715" y="112039"/>
                      </a:lnTo>
                      <a:lnTo>
                        <a:pt x="94210" y="105618"/>
                      </a:lnTo>
                      <a:lnTo>
                        <a:pt x="104048" y="97509"/>
                      </a:lnTo>
                      <a:lnTo>
                        <a:pt x="112098" y="87590"/>
                      </a:lnTo>
                      <a:lnTo>
                        <a:pt x="118231" y="75738"/>
                      </a:lnTo>
                      <a:lnTo>
                        <a:pt x="119557" y="72224"/>
                      </a:lnTo>
                      <a:lnTo>
                        <a:pt x="121132" y="68465"/>
                      </a:lnTo>
                      <a:lnTo>
                        <a:pt x="123151" y="71691"/>
                      </a:lnTo>
                      <a:lnTo>
                        <a:pt x="122885" y="78955"/>
                      </a:lnTo>
                      <a:lnTo>
                        <a:pt x="120357" y="85496"/>
                      </a:lnTo>
                      <a:lnTo>
                        <a:pt x="116801" y="91655"/>
                      </a:lnTo>
                      <a:lnTo>
                        <a:pt x="109360" y="102215"/>
                      </a:lnTo>
                      <a:lnTo>
                        <a:pt x="100094" y="110903"/>
                      </a:lnTo>
                      <a:lnTo>
                        <a:pt x="94462" y="114604"/>
                      </a:lnTo>
                      <a:lnTo>
                        <a:pt x="90424" y="116916"/>
                      </a:lnTo>
                      <a:lnTo>
                        <a:pt x="86233" y="118948"/>
                      </a:lnTo>
                      <a:lnTo>
                        <a:pt x="81648" y="119875"/>
                      </a:lnTo>
                      <a:lnTo>
                        <a:pt x="81864" y="118071"/>
                      </a:lnTo>
                      <a:lnTo>
                        <a:pt x="87007" y="116230"/>
                      </a:lnTo>
                      <a:lnTo>
                        <a:pt x="91973" y="114045"/>
                      </a:lnTo>
                      <a:lnTo>
                        <a:pt x="96456" y="110794"/>
                      </a:lnTo>
                      <a:lnTo>
                        <a:pt x="103073" y="105981"/>
                      </a:lnTo>
                      <a:lnTo>
                        <a:pt x="108546" y="100012"/>
                      </a:lnTo>
                      <a:lnTo>
                        <a:pt x="113284" y="93294"/>
                      </a:lnTo>
                      <a:lnTo>
                        <a:pt x="111391" y="94081"/>
                      </a:lnTo>
                      <a:lnTo>
                        <a:pt x="107543" y="98005"/>
                      </a:lnTo>
                      <a:lnTo>
                        <a:pt x="103797" y="102069"/>
                      </a:lnTo>
                      <a:lnTo>
                        <a:pt x="99822" y="105879"/>
                      </a:lnTo>
                      <a:lnTo>
                        <a:pt x="94843" y="110629"/>
                      </a:lnTo>
                      <a:lnTo>
                        <a:pt x="88722" y="113372"/>
                      </a:lnTo>
                      <a:lnTo>
                        <a:pt x="82397" y="115658"/>
                      </a:lnTo>
                      <a:lnTo>
                        <a:pt x="79413" y="115798"/>
                      </a:lnTo>
                      <a:lnTo>
                        <a:pt x="76606" y="118910"/>
                      </a:lnTo>
                      <a:lnTo>
                        <a:pt x="75272" y="123012"/>
                      </a:lnTo>
                      <a:lnTo>
                        <a:pt x="78422" y="122859"/>
                      </a:lnTo>
                      <a:lnTo>
                        <a:pt x="84023" y="122288"/>
                      </a:lnTo>
                      <a:lnTo>
                        <a:pt x="89166" y="120243"/>
                      </a:lnTo>
                      <a:lnTo>
                        <a:pt x="94081" y="117538"/>
                      </a:lnTo>
                      <a:lnTo>
                        <a:pt x="104723" y="110433"/>
                      </a:lnTo>
                      <a:lnTo>
                        <a:pt x="113481" y="101144"/>
                      </a:lnTo>
                      <a:lnTo>
                        <a:pt x="115392" y="98247"/>
                      </a:lnTo>
                      <a:lnTo>
                        <a:pt x="117919" y="94081"/>
                      </a:lnTo>
                      <a:lnTo>
                        <a:pt x="120040" y="89649"/>
                      </a:lnTo>
                      <a:lnTo>
                        <a:pt x="122364" y="85356"/>
                      </a:lnTo>
                      <a:lnTo>
                        <a:pt x="124244" y="82143"/>
                      </a:lnTo>
                      <a:lnTo>
                        <a:pt x="124968" y="84327"/>
                      </a:lnTo>
                      <a:lnTo>
                        <a:pt x="123148" y="97036"/>
                      </a:lnTo>
                      <a:lnTo>
                        <a:pt x="117266" y="108188"/>
                      </a:lnTo>
                      <a:lnTo>
                        <a:pt x="115290" y="110883"/>
                      </a:lnTo>
                      <a:lnTo>
                        <a:pt x="105874" y="119644"/>
                      </a:lnTo>
                      <a:lnTo>
                        <a:pt x="94708" y="125773"/>
                      </a:lnTo>
                      <a:lnTo>
                        <a:pt x="90284" y="127787"/>
                      </a:lnTo>
                      <a:lnTo>
                        <a:pt x="86207" y="129222"/>
                      </a:lnTo>
                      <a:lnTo>
                        <a:pt x="81864" y="129603"/>
                      </a:lnTo>
                      <a:lnTo>
                        <a:pt x="78790" y="129616"/>
                      </a:lnTo>
                      <a:lnTo>
                        <a:pt x="78435" y="131991"/>
                      </a:lnTo>
                      <a:lnTo>
                        <a:pt x="91390" y="129699"/>
                      </a:lnTo>
                      <a:lnTo>
                        <a:pt x="102909" y="124332"/>
                      </a:lnTo>
                      <a:lnTo>
                        <a:pt x="113130" y="116240"/>
                      </a:lnTo>
                      <a:lnTo>
                        <a:pt x="115798" y="113512"/>
                      </a:lnTo>
                      <a:lnTo>
                        <a:pt x="118605" y="110489"/>
                      </a:lnTo>
                      <a:lnTo>
                        <a:pt x="120815" y="106895"/>
                      </a:lnTo>
                      <a:lnTo>
                        <a:pt x="123304" y="103568"/>
                      </a:lnTo>
                      <a:lnTo>
                        <a:pt x="125920" y="101396"/>
                      </a:lnTo>
                      <a:lnTo>
                        <a:pt x="125679" y="104940"/>
                      </a:lnTo>
                      <a:lnTo>
                        <a:pt x="121233" y="117154"/>
                      </a:lnTo>
                      <a:lnTo>
                        <a:pt x="112903" y="126908"/>
                      </a:lnTo>
                      <a:lnTo>
                        <a:pt x="100756" y="134537"/>
                      </a:lnTo>
                      <a:lnTo>
                        <a:pt x="88673" y="138437"/>
                      </a:lnTo>
                      <a:lnTo>
                        <a:pt x="79743" y="139318"/>
                      </a:lnTo>
                      <a:lnTo>
                        <a:pt x="76987" y="138925"/>
                      </a:lnTo>
                      <a:lnTo>
                        <a:pt x="76022" y="133972"/>
                      </a:lnTo>
                      <a:lnTo>
                        <a:pt x="74523" y="137096"/>
                      </a:lnTo>
                      <a:lnTo>
                        <a:pt x="72021" y="140068"/>
                      </a:lnTo>
                      <a:lnTo>
                        <a:pt x="74383" y="141160"/>
                      </a:lnTo>
                      <a:lnTo>
                        <a:pt x="80632" y="141249"/>
                      </a:lnTo>
                      <a:lnTo>
                        <a:pt x="86931" y="141427"/>
                      </a:lnTo>
                      <a:lnTo>
                        <a:pt x="92989" y="139763"/>
                      </a:lnTo>
                      <a:lnTo>
                        <a:pt x="104987" y="135085"/>
                      </a:lnTo>
                      <a:lnTo>
                        <a:pt x="115470" y="127863"/>
                      </a:lnTo>
                      <a:lnTo>
                        <a:pt x="121970" y="120980"/>
                      </a:lnTo>
                      <a:lnTo>
                        <a:pt x="124028" y="118554"/>
                      </a:lnTo>
                      <a:lnTo>
                        <a:pt x="124460" y="123101"/>
                      </a:lnTo>
                      <a:lnTo>
                        <a:pt x="122872" y="126593"/>
                      </a:lnTo>
                      <a:lnTo>
                        <a:pt x="120713" y="129882"/>
                      </a:lnTo>
                      <a:lnTo>
                        <a:pt x="111805" y="139308"/>
                      </a:lnTo>
                      <a:lnTo>
                        <a:pt x="100478" y="145256"/>
                      </a:lnTo>
                      <a:lnTo>
                        <a:pt x="93230" y="147739"/>
                      </a:lnTo>
                      <a:lnTo>
                        <a:pt x="86982" y="149351"/>
                      </a:lnTo>
                      <a:lnTo>
                        <a:pt x="76187" y="149237"/>
                      </a:lnTo>
                      <a:lnTo>
                        <a:pt x="76593" y="147243"/>
                      </a:lnTo>
                      <a:lnTo>
                        <a:pt x="82194" y="146951"/>
                      </a:lnTo>
                      <a:lnTo>
                        <a:pt x="87744" y="146456"/>
                      </a:lnTo>
                      <a:lnTo>
                        <a:pt x="93179" y="144919"/>
                      </a:lnTo>
                      <a:lnTo>
                        <a:pt x="98171" y="143497"/>
                      </a:lnTo>
                      <a:lnTo>
                        <a:pt x="103022" y="141757"/>
                      </a:lnTo>
                      <a:lnTo>
                        <a:pt x="107492" y="139001"/>
                      </a:lnTo>
                      <a:lnTo>
                        <a:pt x="107429" y="137693"/>
                      </a:lnTo>
                      <a:lnTo>
                        <a:pt x="95542" y="142579"/>
                      </a:lnTo>
                      <a:lnTo>
                        <a:pt x="82989" y="144695"/>
                      </a:lnTo>
                      <a:lnTo>
                        <a:pt x="79222" y="144868"/>
                      </a:lnTo>
                      <a:lnTo>
                        <a:pt x="75996" y="145021"/>
                      </a:lnTo>
                      <a:lnTo>
                        <a:pt x="73279" y="143624"/>
                      </a:lnTo>
                      <a:lnTo>
                        <a:pt x="73215" y="143852"/>
                      </a:lnTo>
                      <a:lnTo>
                        <a:pt x="72542" y="146405"/>
                      </a:lnTo>
                      <a:lnTo>
                        <a:pt x="68668" y="149034"/>
                      </a:lnTo>
                      <a:lnTo>
                        <a:pt x="67932" y="149694"/>
                      </a:lnTo>
                      <a:lnTo>
                        <a:pt x="80411" y="151655"/>
                      </a:lnTo>
                      <a:lnTo>
                        <a:pt x="92630" y="150155"/>
                      </a:lnTo>
                      <a:lnTo>
                        <a:pt x="97993" y="148729"/>
                      </a:lnTo>
                      <a:lnTo>
                        <a:pt x="109601" y="143618"/>
                      </a:lnTo>
                      <a:lnTo>
                        <a:pt x="119575" y="135564"/>
                      </a:lnTo>
                      <a:lnTo>
                        <a:pt x="123240" y="131305"/>
                      </a:lnTo>
                      <a:lnTo>
                        <a:pt x="122948" y="135877"/>
                      </a:lnTo>
                      <a:lnTo>
                        <a:pt x="121170" y="139255"/>
                      </a:lnTo>
                      <a:lnTo>
                        <a:pt x="122072" y="148056"/>
                      </a:lnTo>
                      <a:lnTo>
                        <a:pt x="124520" y="135590"/>
                      </a:lnTo>
                      <a:lnTo>
                        <a:pt x="126058" y="122973"/>
                      </a:lnTo>
                      <a:lnTo>
                        <a:pt x="126953" y="110271"/>
                      </a:lnTo>
                      <a:lnTo>
                        <a:pt x="127133" y="95104"/>
                      </a:lnTo>
                      <a:lnTo>
                        <a:pt x="126357" y="82448"/>
                      </a:lnTo>
                      <a:lnTo>
                        <a:pt x="125704" y="75310"/>
                      </a:lnTo>
                      <a:lnTo>
                        <a:pt x="125272" y="70865"/>
                      </a:lnTo>
                      <a:lnTo>
                        <a:pt x="124675" y="66408"/>
                      </a:lnTo>
                      <a:lnTo>
                        <a:pt x="123723" y="62052"/>
                      </a:lnTo>
                      <a:lnTo>
                        <a:pt x="122212" y="55168"/>
                      </a:lnTo>
                      <a:lnTo>
                        <a:pt x="121094" y="48171"/>
                      </a:lnTo>
                      <a:lnTo>
                        <a:pt x="118491" y="41579"/>
                      </a:lnTo>
                      <a:lnTo>
                        <a:pt x="118008" y="39154"/>
                      </a:lnTo>
                      <a:lnTo>
                        <a:pt x="117322" y="34429"/>
                      </a:lnTo>
                      <a:lnTo>
                        <a:pt x="116446" y="29717"/>
                      </a:lnTo>
                      <a:lnTo>
                        <a:pt x="114211" y="25501"/>
                      </a:lnTo>
                      <a:lnTo>
                        <a:pt x="111531" y="20421"/>
                      </a:lnTo>
                      <a:lnTo>
                        <a:pt x="109689" y="15011"/>
                      </a:lnTo>
                      <a:lnTo>
                        <a:pt x="107632" y="9677"/>
                      </a:lnTo>
                      <a:lnTo>
                        <a:pt x="106476" y="6680"/>
                      </a:lnTo>
                      <a:lnTo>
                        <a:pt x="104597" y="3962"/>
                      </a:lnTo>
                      <a:lnTo>
                        <a:pt x="102908" y="1219"/>
                      </a:lnTo>
                      <a:lnTo>
                        <a:pt x="100355" y="0"/>
                      </a:lnTo>
                      <a:lnTo>
                        <a:pt x="100291" y="622"/>
                      </a:lnTo>
                      <a:lnTo>
                        <a:pt x="100685" y="4521"/>
                      </a:lnTo>
                      <a:lnTo>
                        <a:pt x="101320" y="8407"/>
                      </a:lnTo>
                      <a:lnTo>
                        <a:pt x="101460" y="12306"/>
                      </a:lnTo>
                      <a:lnTo>
                        <a:pt x="101727" y="19507"/>
                      </a:lnTo>
                      <a:lnTo>
                        <a:pt x="101549" y="26682"/>
                      </a:lnTo>
                      <a:lnTo>
                        <a:pt x="99695" y="33718"/>
                      </a:lnTo>
                      <a:lnTo>
                        <a:pt x="97637" y="41567"/>
                      </a:lnTo>
                      <a:lnTo>
                        <a:pt x="95046" y="49161"/>
                      </a:lnTo>
                      <a:lnTo>
                        <a:pt x="90500" y="55879"/>
                      </a:lnTo>
                      <a:lnTo>
                        <a:pt x="82271" y="65880"/>
                      </a:lnTo>
                      <a:lnTo>
                        <a:pt x="72552" y="74074"/>
                      </a:lnTo>
                      <a:lnTo>
                        <a:pt x="62382" y="80175"/>
                      </a:lnTo>
                      <a:lnTo>
                        <a:pt x="55981" y="83413"/>
                      </a:lnTo>
                      <a:lnTo>
                        <a:pt x="49263" y="85978"/>
                      </a:lnTo>
                      <a:lnTo>
                        <a:pt x="42646" y="88760"/>
                      </a:lnTo>
                      <a:lnTo>
                        <a:pt x="35788" y="91643"/>
                      </a:lnTo>
                      <a:lnTo>
                        <a:pt x="30213" y="96062"/>
                      </a:lnTo>
                      <a:lnTo>
                        <a:pt x="26123" y="102501"/>
                      </a:lnTo>
                      <a:lnTo>
                        <a:pt x="23863" y="106070"/>
                      </a:lnTo>
                      <a:lnTo>
                        <a:pt x="21386" y="109499"/>
                      </a:lnTo>
                      <a:lnTo>
                        <a:pt x="18796" y="112814"/>
                      </a:lnTo>
                      <a:lnTo>
                        <a:pt x="16192" y="116141"/>
                      </a:lnTo>
                      <a:lnTo>
                        <a:pt x="12611" y="117246"/>
                      </a:lnTo>
                      <a:lnTo>
                        <a:pt x="8547" y="116751"/>
                      </a:lnTo>
                      <a:lnTo>
                        <a:pt x="5549" y="115963"/>
                      </a:lnTo>
                      <a:lnTo>
                        <a:pt x="5219" y="114312"/>
                      </a:lnTo>
                      <a:lnTo>
                        <a:pt x="4521" y="110794"/>
                      </a:lnTo>
                      <a:lnTo>
                        <a:pt x="2400" y="107822"/>
                      </a:lnTo>
                      <a:lnTo>
                        <a:pt x="1854" y="104203"/>
                      </a:lnTo>
                      <a:lnTo>
                        <a:pt x="0" y="100647"/>
                      </a:lnTo>
                      <a:lnTo>
                        <a:pt x="5575" y="120078"/>
                      </a:lnTo>
                      <a:lnTo>
                        <a:pt x="7721" y="118783"/>
                      </a:lnTo>
                      <a:lnTo>
                        <a:pt x="13766" y="119824"/>
                      </a:lnTo>
                      <a:lnTo>
                        <a:pt x="18122" y="116827"/>
                      </a:lnTo>
                      <a:lnTo>
                        <a:pt x="21653" y="112280"/>
                      </a:lnTo>
                      <a:lnTo>
                        <a:pt x="24269" y="108927"/>
                      </a:lnTo>
                      <a:lnTo>
                        <a:pt x="26644" y="105346"/>
                      </a:lnTo>
                      <a:lnTo>
                        <a:pt x="29006" y="101790"/>
                      </a:lnTo>
                      <a:lnTo>
                        <a:pt x="32207" y="96964"/>
                      </a:lnTo>
                      <a:lnTo>
                        <a:pt x="36525" y="93675"/>
                      </a:lnTo>
                      <a:lnTo>
                        <a:pt x="41719" y="91452"/>
                      </a:lnTo>
                      <a:lnTo>
                        <a:pt x="48856" y="88391"/>
                      </a:lnTo>
                      <a:lnTo>
                        <a:pt x="56057" y="85470"/>
                      </a:lnTo>
                      <a:lnTo>
                        <a:pt x="63093" y="82181"/>
                      </a:lnTo>
                      <a:lnTo>
                        <a:pt x="74271" y="75749"/>
                      </a:lnTo>
                      <a:lnTo>
                        <a:pt x="83940" y="67521"/>
                      </a:lnTo>
                      <a:lnTo>
                        <a:pt x="92021" y="57415"/>
                      </a:lnTo>
                      <a:lnTo>
                        <a:pt x="93903" y="54381"/>
                      </a:lnTo>
                      <a:lnTo>
                        <a:pt x="99409" y="42768"/>
                      </a:lnTo>
                      <a:lnTo>
                        <a:pt x="102780" y="30522"/>
                      </a:lnTo>
                      <a:lnTo>
                        <a:pt x="104101" y="17970"/>
                      </a:lnTo>
                      <a:lnTo>
                        <a:pt x="104190" y="15316"/>
                      </a:lnTo>
                      <a:lnTo>
                        <a:pt x="104330" y="12661"/>
                      </a:lnTo>
                      <a:lnTo>
                        <a:pt x="104470" y="10007"/>
                      </a:lnTo>
                      <a:lnTo>
                        <a:pt x="106222" y="10845"/>
                      </a:lnTo>
                      <a:lnTo>
                        <a:pt x="108524" y="23309"/>
                      </a:lnTo>
                      <a:lnTo>
                        <a:pt x="108252" y="35757"/>
                      </a:lnTo>
                      <a:lnTo>
                        <a:pt x="106032" y="45656"/>
                      </a:lnTo>
                      <a:lnTo>
                        <a:pt x="101450" y="57581"/>
                      </a:lnTo>
                      <a:lnTo>
                        <a:pt x="95371" y="68744"/>
                      </a:lnTo>
                      <a:lnTo>
                        <a:pt x="92138" y="73393"/>
                      </a:lnTo>
                      <a:lnTo>
                        <a:pt x="88176" y="78676"/>
                      </a:lnTo>
                      <a:lnTo>
                        <a:pt x="83134" y="82702"/>
                      </a:lnTo>
                      <a:lnTo>
                        <a:pt x="77749" y="86321"/>
                      </a:lnTo>
                      <a:lnTo>
                        <a:pt x="74549" y="86499"/>
                      </a:lnTo>
                      <a:lnTo>
                        <a:pt x="75692" y="83807"/>
                      </a:lnTo>
                      <a:lnTo>
                        <a:pt x="80733" y="78676"/>
                      </a:lnTo>
                      <a:lnTo>
                        <a:pt x="86004" y="73774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46" name="object 199">
                  <a:extLst>
                    <a:ext uri="{FF2B5EF4-FFF2-40B4-BE49-F238E27FC236}">
                      <a16:creationId xmlns="" xmlns:a16="http://schemas.microsoft.com/office/drawing/2014/main" id="{57E715B6-CBC6-4831-8F38-CB6CD89143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97970" y="3895177"/>
                  <a:ext cx="19050" cy="20638"/>
                </a:xfrm>
                <a:custGeom>
                  <a:avLst/>
                  <a:gdLst>
                    <a:gd name="T0" fmla="*/ 589 w 14795"/>
                    <a:gd name="T1" fmla="*/ 0 h 14693"/>
                    <a:gd name="T2" fmla="*/ 0 w 14795"/>
                    <a:gd name="T3" fmla="*/ 3205 h 14693"/>
                    <a:gd name="T4" fmla="*/ 19086 w 14795"/>
                    <a:gd name="T5" fmla="*/ 19218 h 14693"/>
                    <a:gd name="T6" fmla="*/ 17054 w 14795"/>
                    <a:gd name="T7" fmla="*/ 15731 h 14693"/>
                    <a:gd name="T8" fmla="*/ 589 w 14795"/>
                    <a:gd name="T9" fmla="*/ 0 h 1469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4795" h="14693">
                      <a:moveTo>
                        <a:pt x="457" y="0"/>
                      </a:moveTo>
                      <a:lnTo>
                        <a:pt x="0" y="2451"/>
                      </a:lnTo>
                      <a:lnTo>
                        <a:pt x="14795" y="14693"/>
                      </a:lnTo>
                      <a:lnTo>
                        <a:pt x="13220" y="12026"/>
                      </a:lnTo>
                      <a:lnTo>
                        <a:pt x="457" y="0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47" name="object 200">
                  <a:extLst>
                    <a:ext uri="{FF2B5EF4-FFF2-40B4-BE49-F238E27FC236}">
                      <a16:creationId xmlns="" xmlns:a16="http://schemas.microsoft.com/office/drawing/2014/main" id="{3DA82324-26EC-47EE-A0D3-7F2DBBE5BC5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42412" y="4128540"/>
                  <a:ext cx="34925" cy="55562"/>
                </a:xfrm>
                <a:custGeom>
                  <a:avLst/>
                  <a:gdLst>
                    <a:gd name="T0" fmla="*/ 13382 w 26492"/>
                    <a:gd name="T1" fmla="*/ 56043 h 38747"/>
                    <a:gd name="T2" fmla="*/ 18407 w 26492"/>
                    <a:gd name="T3" fmla="*/ 56228 h 38747"/>
                    <a:gd name="T4" fmla="*/ 14806 w 26492"/>
                    <a:gd name="T5" fmla="*/ 54146 h 38747"/>
                    <a:gd name="T6" fmla="*/ 12336 w 26492"/>
                    <a:gd name="T7" fmla="*/ 50589 h 38747"/>
                    <a:gd name="T8" fmla="*/ 12724 w 26492"/>
                    <a:gd name="T9" fmla="*/ 46866 h 38747"/>
                    <a:gd name="T10" fmla="*/ 13273 w 26492"/>
                    <a:gd name="T11" fmla="*/ 43181 h 38747"/>
                    <a:gd name="T12" fmla="*/ 13741 w 26492"/>
                    <a:gd name="T13" fmla="*/ 39476 h 38747"/>
                    <a:gd name="T14" fmla="*/ 14516 w 26492"/>
                    <a:gd name="T15" fmla="*/ 44857 h 38747"/>
                    <a:gd name="T16" fmla="*/ 14435 w 26492"/>
                    <a:gd name="T17" fmla="*/ 49004 h 38747"/>
                    <a:gd name="T18" fmla="*/ 17843 w 26492"/>
                    <a:gd name="T19" fmla="*/ 46737 h 38747"/>
                    <a:gd name="T20" fmla="*/ 18021 w 26492"/>
                    <a:gd name="T21" fmla="*/ 40416 h 38747"/>
                    <a:gd name="T22" fmla="*/ 16276 w 26492"/>
                    <a:gd name="T23" fmla="*/ 34630 h 38747"/>
                    <a:gd name="T24" fmla="*/ 15809 w 26492"/>
                    <a:gd name="T25" fmla="*/ 29892 h 38747"/>
                    <a:gd name="T26" fmla="*/ 18554 w 26492"/>
                    <a:gd name="T27" fmla="*/ 26003 h 38747"/>
                    <a:gd name="T28" fmla="*/ 22009 w 26492"/>
                    <a:gd name="T29" fmla="*/ 25543 h 38747"/>
                    <a:gd name="T30" fmla="*/ 25917 w 26492"/>
                    <a:gd name="T31" fmla="*/ 21654 h 38747"/>
                    <a:gd name="T32" fmla="*/ 27370 w 26492"/>
                    <a:gd name="T33" fmla="*/ 16181 h 38747"/>
                    <a:gd name="T34" fmla="*/ 31067 w 26492"/>
                    <a:gd name="T35" fmla="*/ 11831 h 38747"/>
                    <a:gd name="T36" fmla="*/ 31067 w 26492"/>
                    <a:gd name="T37" fmla="*/ 19129 h 38747"/>
                    <a:gd name="T38" fmla="*/ 33684 w 26492"/>
                    <a:gd name="T39" fmla="*/ 15001 h 38747"/>
                    <a:gd name="T40" fmla="*/ 32925 w 26492"/>
                    <a:gd name="T41" fmla="*/ 9178 h 38747"/>
                    <a:gd name="T42" fmla="*/ 29276 w 26492"/>
                    <a:gd name="T43" fmla="*/ 4016 h 38747"/>
                    <a:gd name="T44" fmla="*/ 26545 w 26492"/>
                    <a:gd name="T45" fmla="*/ 0 h 38747"/>
                    <a:gd name="T46" fmla="*/ 26934 w 26492"/>
                    <a:gd name="T47" fmla="*/ 7942 h 38747"/>
                    <a:gd name="T48" fmla="*/ 26869 w 26492"/>
                    <a:gd name="T49" fmla="*/ 11831 h 38747"/>
                    <a:gd name="T50" fmla="*/ 24722 w 26492"/>
                    <a:gd name="T51" fmla="*/ 17250 h 38747"/>
                    <a:gd name="T52" fmla="*/ 20863 w 26492"/>
                    <a:gd name="T53" fmla="*/ 18983 h 38747"/>
                    <a:gd name="T54" fmla="*/ 17826 w 26492"/>
                    <a:gd name="T55" fmla="*/ 21580 h 38747"/>
                    <a:gd name="T56" fmla="*/ 15744 w 26492"/>
                    <a:gd name="T57" fmla="*/ 25101 h 38747"/>
                    <a:gd name="T58" fmla="*/ 11480 w 26492"/>
                    <a:gd name="T59" fmla="*/ 29857 h 38747"/>
                    <a:gd name="T60" fmla="*/ 7572 w 26492"/>
                    <a:gd name="T61" fmla="*/ 29726 h 38747"/>
                    <a:gd name="T62" fmla="*/ 4941 w 26492"/>
                    <a:gd name="T63" fmla="*/ 24622 h 38747"/>
                    <a:gd name="T64" fmla="*/ 6442 w 26492"/>
                    <a:gd name="T65" fmla="*/ 19553 h 38747"/>
                    <a:gd name="T66" fmla="*/ 8670 w 26492"/>
                    <a:gd name="T67" fmla="*/ 14282 h 38747"/>
                    <a:gd name="T68" fmla="*/ 9898 w 26492"/>
                    <a:gd name="T69" fmla="*/ 18466 h 38747"/>
                    <a:gd name="T70" fmla="*/ 11998 w 26492"/>
                    <a:gd name="T71" fmla="*/ 13877 h 38747"/>
                    <a:gd name="T72" fmla="*/ 15809 w 26492"/>
                    <a:gd name="T73" fmla="*/ 15518 h 38747"/>
                    <a:gd name="T74" fmla="*/ 13191 w 26492"/>
                    <a:gd name="T75" fmla="*/ 6707 h 38747"/>
                    <a:gd name="T76" fmla="*/ 9446 w 26492"/>
                    <a:gd name="T77" fmla="*/ 7095 h 38747"/>
                    <a:gd name="T78" fmla="*/ 7815 w 26492"/>
                    <a:gd name="T79" fmla="*/ 13067 h 38747"/>
                    <a:gd name="T80" fmla="*/ 5862 w 26492"/>
                    <a:gd name="T81" fmla="*/ 17729 h 38747"/>
                    <a:gd name="T82" fmla="*/ 3067 w 26492"/>
                    <a:gd name="T83" fmla="*/ 31772 h 38747"/>
                    <a:gd name="T84" fmla="*/ 4811 w 26492"/>
                    <a:gd name="T85" fmla="*/ 29579 h 38747"/>
                    <a:gd name="T86" fmla="*/ 4570 w 26492"/>
                    <a:gd name="T87" fmla="*/ 36637 h 38747"/>
                    <a:gd name="T88" fmla="*/ 4343 w 26492"/>
                    <a:gd name="T89" fmla="*/ 43679 h 38747"/>
                    <a:gd name="T90" fmla="*/ 4100 w 26492"/>
                    <a:gd name="T91" fmla="*/ 50737 h 38747"/>
                    <a:gd name="T92" fmla="*/ 4795 w 26492"/>
                    <a:gd name="T93" fmla="*/ 50903 h 38747"/>
                    <a:gd name="T94" fmla="*/ 7524 w 26492"/>
                    <a:gd name="T95" fmla="*/ 45723 h 38747"/>
                    <a:gd name="T96" fmla="*/ 7961 w 26492"/>
                    <a:gd name="T97" fmla="*/ 39182 h 38747"/>
                    <a:gd name="T98" fmla="*/ 11254 w 26492"/>
                    <a:gd name="T99" fmla="*/ 34335 h 38747"/>
                    <a:gd name="T100" fmla="*/ 11415 w 26492"/>
                    <a:gd name="T101" fmla="*/ 38849 h 38747"/>
                    <a:gd name="T102" fmla="*/ 10900 w 26492"/>
                    <a:gd name="T103" fmla="*/ 43051 h 38747"/>
                    <a:gd name="T104" fmla="*/ 10349 w 26492"/>
                    <a:gd name="T105" fmla="*/ 47253 h 38747"/>
                    <a:gd name="T106" fmla="*/ 9786 w 26492"/>
                    <a:gd name="T107" fmla="*/ 51455 h 38747"/>
                    <a:gd name="T108" fmla="*/ 6474 w 26492"/>
                    <a:gd name="T109" fmla="*/ 54000 h 38747"/>
                    <a:gd name="T110" fmla="*/ 6071 w 26492"/>
                    <a:gd name="T111" fmla="*/ 53925 h 38747"/>
                    <a:gd name="T112" fmla="*/ 0 w 26492"/>
                    <a:gd name="T113" fmla="*/ 52597 h 38747"/>
                    <a:gd name="T114" fmla="*/ 13382 w 26492"/>
                    <a:gd name="T115" fmla="*/ 56043 h 38747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0" t="0" r="r" b="b"/>
                  <a:pathLst>
                    <a:path w="26492" h="38747">
                      <a:moveTo>
                        <a:pt x="10525" y="38619"/>
                      </a:moveTo>
                      <a:lnTo>
                        <a:pt x="14477" y="38747"/>
                      </a:lnTo>
                      <a:lnTo>
                        <a:pt x="11645" y="37312"/>
                      </a:lnTo>
                      <a:lnTo>
                        <a:pt x="9702" y="34861"/>
                      </a:lnTo>
                      <a:lnTo>
                        <a:pt x="10007" y="32296"/>
                      </a:lnTo>
                      <a:lnTo>
                        <a:pt x="10439" y="29756"/>
                      </a:lnTo>
                      <a:lnTo>
                        <a:pt x="10807" y="27203"/>
                      </a:lnTo>
                      <a:lnTo>
                        <a:pt x="11417" y="30911"/>
                      </a:lnTo>
                      <a:lnTo>
                        <a:pt x="11353" y="33769"/>
                      </a:lnTo>
                      <a:lnTo>
                        <a:pt x="14033" y="32207"/>
                      </a:lnTo>
                      <a:lnTo>
                        <a:pt x="14173" y="27851"/>
                      </a:lnTo>
                      <a:lnTo>
                        <a:pt x="12801" y="23863"/>
                      </a:lnTo>
                      <a:lnTo>
                        <a:pt x="12433" y="20599"/>
                      </a:lnTo>
                      <a:lnTo>
                        <a:pt x="14592" y="17919"/>
                      </a:lnTo>
                      <a:lnTo>
                        <a:pt x="17310" y="17602"/>
                      </a:lnTo>
                      <a:lnTo>
                        <a:pt x="20383" y="14922"/>
                      </a:lnTo>
                      <a:lnTo>
                        <a:pt x="21526" y="11150"/>
                      </a:lnTo>
                      <a:lnTo>
                        <a:pt x="24434" y="8153"/>
                      </a:lnTo>
                      <a:lnTo>
                        <a:pt x="24434" y="13182"/>
                      </a:lnTo>
                      <a:lnTo>
                        <a:pt x="26492" y="10337"/>
                      </a:lnTo>
                      <a:lnTo>
                        <a:pt x="25895" y="6324"/>
                      </a:lnTo>
                      <a:lnTo>
                        <a:pt x="23025" y="2768"/>
                      </a:lnTo>
                      <a:lnTo>
                        <a:pt x="20878" y="0"/>
                      </a:lnTo>
                      <a:lnTo>
                        <a:pt x="21183" y="5473"/>
                      </a:lnTo>
                      <a:lnTo>
                        <a:pt x="21132" y="8153"/>
                      </a:lnTo>
                      <a:lnTo>
                        <a:pt x="19443" y="11887"/>
                      </a:lnTo>
                      <a:lnTo>
                        <a:pt x="16408" y="13081"/>
                      </a:lnTo>
                      <a:lnTo>
                        <a:pt x="14020" y="14871"/>
                      </a:lnTo>
                      <a:lnTo>
                        <a:pt x="12382" y="17297"/>
                      </a:lnTo>
                      <a:lnTo>
                        <a:pt x="9029" y="20574"/>
                      </a:lnTo>
                      <a:lnTo>
                        <a:pt x="5956" y="20485"/>
                      </a:lnTo>
                      <a:lnTo>
                        <a:pt x="3886" y="16967"/>
                      </a:lnTo>
                      <a:lnTo>
                        <a:pt x="5067" y="13474"/>
                      </a:lnTo>
                      <a:lnTo>
                        <a:pt x="6819" y="9842"/>
                      </a:lnTo>
                      <a:lnTo>
                        <a:pt x="7785" y="12725"/>
                      </a:lnTo>
                      <a:lnTo>
                        <a:pt x="9436" y="9563"/>
                      </a:lnTo>
                      <a:lnTo>
                        <a:pt x="12433" y="10693"/>
                      </a:lnTo>
                      <a:lnTo>
                        <a:pt x="10375" y="4622"/>
                      </a:lnTo>
                      <a:lnTo>
                        <a:pt x="7429" y="4889"/>
                      </a:lnTo>
                      <a:lnTo>
                        <a:pt x="6146" y="9004"/>
                      </a:lnTo>
                      <a:lnTo>
                        <a:pt x="4610" y="12217"/>
                      </a:lnTo>
                      <a:lnTo>
                        <a:pt x="2412" y="21894"/>
                      </a:lnTo>
                      <a:lnTo>
                        <a:pt x="3784" y="20383"/>
                      </a:lnTo>
                      <a:lnTo>
                        <a:pt x="3594" y="25247"/>
                      </a:lnTo>
                      <a:lnTo>
                        <a:pt x="3416" y="30099"/>
                      </a:lnTo>
                      <a:lnTo>
                        <a:pt x="3225" y="34963"/>
                      </a:lnTo>
                      <a:lnTo>
                        <a:pt x="3771" y="35077"/>
                      </a:lnTo>
                      <a:lnTo>
                        <a:pt x="5918" y="31508"/>
                      </a:lnTo>
                      <a:lnTo>
                        <a:pt x="6261" y="27000"/>
                      </a:lnTo>
                      <a:lnTo>
                        <a:pt x="8851" y="23660"/>
                      </a:lnTo>
                      <a:lnTo>
                        <a:pt x="8978" y="26771"/>
                      </a:lnTo>
                      <a:lnTo>
                        <a:pt x="8572" y="29667"/>
                      </a:lnTo>
                      <a:lnTo>
                        <a:pt x="8140" y="32562"/>
                      </a:lnTo>
                      <a:lnTo>
                        <a:pt x="7696" y="35458"/>
                      </a:lnTo>
                      <a:lnTo>
                        <a:pt x="5092" y="37211"/>
                      </a:lnTo>
                      <a:lnTo>
                        <a:pt x="4775" y="37160"/>
                      </a:lnTo>
                      <a:lnTo>
                        <a:pt x="0" y="36245"/>
                      </a:lnTo>
                      <a:lnTo>
                        <a:pt x="10525" y="38619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48" name="object 201">
                  <a:extLst>
                    <a:ext uri="{FF2B5EF4-FFF2-40B4-BE49-F238E27FC236}">
                      <a16:creationId xmlns="" xmlns:a16="http://schemas.microsoft.com/office/drawing/2014/main" id="{2FEBE981-95D1-4592-A416-4A8E84D4A7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13832" y="4082502"/>
                  <a:ext cx="4763" cy="19050"/>
                </a:xfrm>
                <a:custGeom>
                  <a:avLst/>
                  <a:gdLst>
                    <a:gd name="T0" fmla="*/ 1160 w 3124"/>
                    <a:gd name="T1" fmla="*/ 10692 h 15100"/>
                    <a:gd name="T2" fmla="*/ 3519 w 3124"/>
                    <a:gd name="T3" fmla="*/ 3711 h 15100"/>
                    <a:gd name="T4" fmla="*/ 4317 w 3124"/>
                    <a:gd name="T5" fmla="*/ 0 h 15100"/>
                    <a:gd name="T6" fmla="*/ 0 w 3124"/>
                    <a:gd name="T7" fmla="*/ 1509 h 15100"/>
                    <a:gd name="T8" fmla="*/ 508 w 3124"/>
                    <a:gd name="T9" fmla="*/ 15834 h 15100"/>
                    <a:gd name="T10" fmla="*/ 4464 w 3124"/>
                    <a:gd name="T11" fmla="*/ 18697 h 15100"/>
                    <a:gd name="T12" fmla="*/ 3828 w 3124"/>
                    <a:gd name="T13" fmla="*/ 14011 h 15100"/>
                    <a:gd name="T14" fmla="*/ 1160 w 3124"/>
                    <a:gd name="T15" fmla="*/ 10692 h 151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124" h="15100">
                      <a:moveTo>
                        <a:pt x="812" y="8635"/>
                      </a:moveTo>
                      <a:lnTo>
                        <a:pt x="2463" y="2997"/>
                      </a:lnTo>
                      <a:lnTo>
                        <a:pt x="3022" y="0"/>
                      </a:lnTo>
                      <a:lnTo>
                        <a:pt x="0" y="1219"/>
                      </a:lnTo>
                      <a:lnTo>
                        <a:pt x="355" y="12788"/>
                      </a:lnTo>
                      <a:lnTo>
                        <a:pt x="3124" y="15100"/>
                      </a:lnTo>
                      <a:lnTo>
                        <a:pt x="2679" y="11315"/>
                      </a:lnTo>
                      <a:lnTo>
                        <a:pt x="812" y="8635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49" name="object 202">
                  <a:extLst>
                    <a:ext uri="{FF2B5EF4-FFF2-40B4-BE49-F238E27FC236}">
                      <a16:creationId xmlns="" xmlns:a16="http://schemas.microsoft.com/office/drawing/2014/main" id="{A5716247-4BC6-4384-AEFD-3621277FEB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07482" y="4095203"/>
                  <a:ext cx="6350" cy="11113"/>
                </a:xfrm>
                <a:custGeom>
                  <a:avLst/>
                  <a:gdLst>
                    <a:gd name="T0" fmla="*/ 2470 w 5016"/>
                    <a:gd name="T1" fmla="*/ 6546 h 8140"/>
                    <a:gd name="T2" fmla="*/ 0 w 5016"/>
                    <a:gd name="T3" fmla="*/ 7548 h 8140"/>
                    <a:gd name="T4" fmla="*/ 284 w 5016"/>
                    <a:gd name="T5" fmla="*/ 10704 h 8140"/>
                    <a:gd name="T6" fmla="*/ 3720 w 5016"/>
                    <a:gd name="T7" fmla="*/ 7364 h 8140"/>
                    <a:gd name="T8" fmla="*/ 6253 w 5016"/>
                    <a:gd name="T9" fmla="*/ 0 h 8140"/>
                    <a:gd name="T10" fmla="*/ 2470 w 5016"/>
                    <a:gd name="T11" fmla="*/ 6546 h 814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5016" h="8140">
                      <a:moveTo>
                        <a:pt x="1981" y="4978"/>
                      </a:moveTo>
                      <a:lnTo>
                        <a:pt x="0" y="5740"/>
                      </a:lnTo>
                      <a:lnTo>
                        <a:pt x="228" y="8140"/>
                      </a:lnTo>
                      <a:lnTo>
                        <a:pt x="2984" y="5600"/>
                      </a:lnTo>
                      <a:lnTo>
                        <a:pt x="5016" y="0"/>
                      </a:lnTo>
                      <a:lnTo>
                        <a:pt x="1981" y="4978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50" name="object 203">
                  <a:extLst>
                    <a:ext uri="{FF2B5EF4-FFF2-40B4-BE49-F238E27FC236}">
                      <a16:creationId xmlns="" xmlns:a16="http://schemas.microsoft.com/office/drawing/2014/main" id="{E86A72C2-4004-4CE0-B6F8-1A91DD97DD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29707" y="3858666"/>
                  <a:ext cx="14288" cy="53975"/>
                </a:xfrm>
                <a:custGeom>
                  <a:avLst/>
                  <a:gdLst>
                    <a:gd name="T0" fmla="*/ 6884 w 12026"/>
                    <a:gd name="T1" fmla="*/ 9855 h 40627"/>
                    <a:gd name="T2" fmla="*/ 3508 w 12026"/>
                    <a:gd name="T3" fmla="*/ 10711 h 40627"/>
                    <a:gd name="T4" fmla="*/ 7018 w 12026"/>
                    <a:gd name="T5" fmla="*/ 15522 h 40627"/>
                    <a:gd name="T6" fmla="*/ 3884 w 12026"/>
                    <a:gd name="T7" fmla="*/ 18053 h 40627"/>
                    <a:gd name="T8" fmla="*/ 404 w 12026"/>
                    <a:gd name="T9" fmla="*/ 18154 h 40627"/>
                    <a:gd name="T10" fmla="*/ 3314 w 12026"/>
                    <a:gd name="T11" fmla="*/ 22561 h 40627"/>
                    <a:gd name="T12" fmla="*/ 2653 w 12026"/>
                    <a:gd name="T13" fmla="*/ 26332 h 40627"/>
                    <a:gd name="T14" fmla="*/ 2699 w 12026"/>
                    <a:gd name="T15" fmla="*/ 31279 h 40627"/>
                    <a:gd name="T16" fmla="*/ 7708 w 12026"/>
                    <a:gd name="T17" fmla="*/ 27742 h 40627"/>
                    <a:gd name="T18" fmla="*/ 8939 w 12026"/>
                    <a:gd name="T19" fmla="*/ 44068 h 40627"/>
                    <a:gd name="T20" fmla="*/ 7452 w 12026"/>
                    <a:gd name="T21" fmla="*/ 48526 h 40627"/>
                    <a:gd name="T22" fmla="*/ 3254 w 12026"/>
                    <a:gd name="T23" fmla="*/ 47320 h 40627"/>
                    <a:gd name="T24" fmla="*/ 1575 w 12026"/>
                    <a:gd name="T25" fmla="*/ 40113 h 40627"/>
                    <a:gd name="T26" fmla="*/ 0 w 12026"/>
                    <a:gd name="T27" fmla="*/ 45142 h 40627"/>
                    <a:gd name="T28" fmla="*/ 8923 w 12026"/>
                    <a:gd name="T29" fmla="*/ 53623 h 40627"/>
                    <a:gd name="T30" fmla="*/ 8383 w 12026"/>
                    <a:gd name="T31" fmla="*/ 50119 h 40627"/>
                    <a:gd name="T32" fmla="*/ 9238 w 12026"/>
                    <a:gd name="T33" fmla="*/ 48426 h 40627"/>
                    <a:gd name="T34" fmla="*/ 11023 w 12026"/>
                    <a:gd name="T35" fmla="*/ 51896 h 40627"/>
                    <a:gd name="T36" fmla="*/ 14202 w 12026"/>
                    <a:gd name="T37" fmla="*/ 50823 h 40627"/>
                    <a:gd name="T38" fmla="*/ 12793 w 12026"/>
                    <a:gd name="T39" fmla="*/ 37213 h 40627"/>
                    <a:gd name="T40" fmla="*/ 12763 w 12026"/>
                    <a:gd name="T41" fmla="*/ 40933 h 40627"/>
                    <a:gd name="T42" fmla="*/ 11848 w 12026"/>
                    <a:gd name="T43" fmla="*/ 41604 h 40627"/>
                    <a:gd name="T44" fmla="*/ 9508 w 12026"/>
                    <a:gd name="T45" fmla="*/ 37196 h 40627"/>
                    <a:gd name="T46" fmla="*/ 9329 w 12026"/>
                    <a:gd name="T47" fmla="*/ 20131 h 40627"/>
                    <a:gd name="T48" fmla="*/ 6103 w 12026"/>
                    <a:gd name="T49" fmla="*/ 21959 h 40627"/>
                    <a:gd name="T50" fmla="*/ 6208 w 12026"/>
                    <a:gd name="T51" fmla="*/ 18304 h 40627"/>
                    <a:gd name="T52" fmla="*/ 11202 w 12026"/>
                    <a:gd name="T53" fmla="*/ 16527 h 40627"/>
                    <a:gd name="T54" fmla="*/ 11652 w 12026"/>
                    <a:gd name="T55" fmla="*/ 22243 h 40627"/>
                    <a:gd name="T56" fmla="*/ 13243 w 12026"/>
                    <a:gd name="T57" fmla="*/ 26618 h 40627"/>
                    <a:gd name="T58" fmla="*/ 13302 w 12026"/>
                    <a:gd name="T59" fmla="*/ 14567 h 40627"/>
                    <a:gd name="T60" fmla="*/ 12988 w 12026"/>
                    <a:gd name="T61" fmla="*/ 11179 h 40627"/>
                    <a:gd name="T62" fmla="*/ 13393 w 12026"/>
                    <a:gd name="T63" fmla="*/ 0 h 40627"/>
                    <a:gd name="T64" fmla="*/ 9418 w 12026"/>
                    <a:gd name="T65" fmla="*/ 2347 h 40627"/>
                    <a:gd name="T66" fmla="*/ 5579 w 12026"/>
                    <a:gd name="T67" fmla="*/ 3017 h 40627"/>
                    <a:gd name="T68" fmla="*/ 9329 w 12026"/>
                    <a:gd name="T69" fmla="*/ 6252 h 40627"/>
                    <a:gd name="T70" fmla="*/ 6884 w 12026"/>
                    <a:gd name="T71" fmla="*/ 9855 h 40627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0" t="0" r="r" b="b"/>
                  <a:pathLst>
                    <a:path w="12026" h="40627">
                      <a:moveTo>
                        <a:pt x="5829" y="7467"/>
                      </a:moveTo>
                      <a:lnTo>
                        <a:pt x="2971" y="8115"/>
                      </a:lnTo>
                      <a:lnTo>
                        <a:pt x="5943" y="11760"/>
                      </a:lnTo>
                      <a:lnTo>
                        <a:pt x="3289" y="13677"/>
                      </a:lnTo>
                      <a:lnTo>
                        <a:pt x="342" y="13754"/>
                      </a:lnTo>
                      <a:lnTo>
                        <a:pt x="2806" y="17094"/>
                      </a:lnTo>
                      <a:lnTo>
                        <a:pt x="2247" y="19951"/>
                      </a:lnTo>
                      <a:lnTo>
                        <a:pt x="2286" y="23698"/>
                      </a:lnTo>
                      <a:lnTo>
                        <a:pt x="6527" y="21018"/>
                      </a:lnTo>
                      <a:lnTo>
                        <a:pt x="7569" y="33388"/>
                      </a:lnTo>
                      <a:lnTo>
                        <a:pt x="6311" y="36766"/>
                      </a:lnTo>
                      <a:lnTo>
                        <a:pt x="2755" y="35852"/>
                      </a:lnTo>
                      <a:lnTo>
                        <a:pt x="1333" y="30391"/>
                      </a:lnTo>
                      <a:lnTo>
                        <a:pt x="0" y="34201"/>
                      </a:lnTo>
                      <a:lnTo>
                        <a:pt x="7556" y="40627"/>
                      </a:lnTo>
                      <a:lnTo>
                        <a:pt x="7099" y="37973"/>
                      </a:lnTo>
                      <a:lnTo>
                        <a:pt x="7823" y="36690"/>
                      </a:lnTo>
                      <a:lnTo>
                        <a:pt x="9334" y="39319"/>
                      </a:lnTo>
                      <a:lnTo>
                        <a:pt x="12026" y="38506"/>
                      </a:lnTo>
                      <a:lnTo>
                        <a:pt x="10833" y="28194"/>
                      </a:lnTo>
                      <a:lnTo>
                        <a:pt x="10807" y="31013"/>
                      </a:lnTo>
                      <a:lnTo>
                        <a:pt x="10033" y="31521"/>
                      </a:lnTo>
                      <a:lnTo>
                        <a:pt x="8051" y="28181"/>
                      </a:lnTo>
                      <a:lnTo>
                        <a:pt x="7899" y="15252"/>
                      </a:lnTo>
                      <a:lnTo>
                        <a:pt x="5168" y="16637"/>
                      </a:lnTo>
                      <a:lnTo>
                        <a:pt x="5257" y="13868"/>
                      </a:lnTo>
                      <a:lnTo>
                        <a:pt x="9486" y="12522"/>
                      </a:lnTo>
                      <a:lnTo>
                        <a:pt x="9867" y="16852"/>
                      </a:lnTo>
                      <a:lnTo>
                        <a:pt x="11214" y="20167"/>
                      </a:lnTo>
                      <a:lnTo>
                        <a:pt x="11264" y="11036"/>
                      </a:lnTo>
                      <a:lnTo>
                        <a:pt x="10998" y="8470"/>
                      </a:lnTo>
                      <a:lnTo>
                        <a:pt x="11341" y="0"/>
                      </a:lnTo>
                      <a:lnTo>
                        <a:pt x="7975" y="1778"/>
                      </a:lnTo>
                      <a:lnTo>
                        <a:pt x="4724" y="2286"/>
                      </a:lnTo>
                      <a:lnTo>
                        <a:pt x="7899" y="4737"/>
                      </a:lnTo>
                      <a:lnTo>
                        <a:pt x="5829" y="7467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51" name="object 204">
                  <a:extLst>
                    <a:ext uri="{FF2B5EF4-FFF2-40B4-BE49-F238E27FC236}">
                      <a16:creationId xmlns="" xmlns:a16="http://schemas.microsoft.com/office/drawing/2014/main" id="{A0306A03-B9A2-4AA7-B872-18EE4C21DBD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24945" y="3884065"/>
                  <a:ext cx="6350" cy="11112"/>
                </a:xfrm>
                <a:custGeom>
                  <a:avLst/>
                  <a:gdLst>
                    <a:gd name="T0" fmla="*/ 1944 w 4876"/>
                    <a:gd name="T1" fmla="*/ 7176 h 7912"/>
                    <a:gd name="T2" fmla="*/ 4590 w 4876"/>
                    <a:gd name="T3" fmla="*/ 8007 h 7912"/>
                    <a:gd name="T4" fmla="*/ 6433 w 4876"/>
                    <a:gd name="T5" fmla="*/ 0 h 7912"/>
                    <a:gd name="T6" fmla="*/ 1624 w 4876"/>
                    <a:gd name="T7" fmla="*/ 742 h 7912"/>
                    <a:gd name="T8" fmla="*/ 284 w 4876"/>
                    <a:gd name="T9" fmla="*/ 6080 h 7912"/>
                    <a:gd name="T10" fmla="*/ 0 w 4876"/>
                    <a:gd name="T11" fmla="*/ 11013 h 7912"/>
                    <a:gd name="T12" fmla="*/ 1944 w 4876"/>
                    <a:gd name="T13" fmla="*/ 7176 h 791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4876" h="7912">
                      <a:moveTo>
                        <a:pt x="1473" y="5156"/>
                      </a:moveTo>
                      <a:lnTo>
                        <a:pt x="3479" y="5753"/>
                      </a:lnTo>
                      <a:lnTo>
                        <a:pt x="4876" y="0"/>
                      </a:lnTo>
                      <a:lnTo>
                        <a:pt x="1231" y="533"/>
                      </a:lnTo>
                      <a:lnTo>
                        <a:pt x="215" y="4368"/>
                      </a:lnTo>
                      <a:lnTo>
                        <a:pt x="0" y="7912"/>
                      </a:lnTo>
                      <a:lnTo>
                        <a:pt x="1473" y="5156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52" name="object 205">
                  <a:extLst>
                    <a:ext uri="{FF2B5EF4-FFF2-40B4-BE49-F238E27FC236}">
                      <a16:creationId xmlns="" xmlns:a16="http://schemas.microsoft.com/office/drawing/2014/main" id="{16DC11F7-75E1-45C8-919F-61873A9264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658257" y="3814220"/>
                  <a:ext cx="7938" cy="52387"/>
                </a:xfrm>
                <a:custGeom>
                  <a:avLst/>
                  <a:gdLst>
                    <a:gd name="T0" fmla="*/ 3180 w 5254"/>
                    <a:gd name="T1" fmla="*/ 23109 h 38851"/>
                    <a:gd name="T2" fmla="*/ 4592 w 5254"/>
                    <a:gd name="T3" fmla="*/ 18903 h 38851"/>
                    <a:gd name="T4" fmla="*/ 6593 w 5254"/>
                    <a:gd name="T5" fmla="*/ 20491 h 38851"/>
                    <a:gd name="T6" fmla="*/ 9519 w 5254"/>
                    <a:gd name="T7" fmla="*/ 0 h 38851"/>
                    <a:gd name="T8" fmla="*/ 5386 w 5254"/>
                    <a:gd name="T9" fmla="*/ 8818 h 38851"/>
                    <a:gd name="T10" fmla="*/ 1384 w 5254"/>
                    <a:gd name="T11" fmla="*/ 17670 h 38851"/>
                    <a:gd name="T12" fmla="*/ 0 w 5254"/>
                    <a:gd name="T13" fmla="*/ 21978 h 38851"/>
                    <a:gd name="T14" fmla="*/ 1667 w 5254"/>
                    <a:gd name="T15" fmla="*/ 44851 h 38851"/>
                    <a:gd name="T16" fmla="*/ 5799 w 5254"/>
                    <a:gd name="T17" fmla="*/ 51085 h 38851"/>
                    <a:gd name="T18" fmla="*/ 10615 w 5254"/>
                    <a:gd name="T19" fmla="*/ 51679 h 38851"/>
                    <a:gd name="T20" fmla="*/ 4900 w 5254"/>
                    <a:gd name="T21" fmla="*/ 38686 h 38851"/>
                    <a:gd name="T22" fmla="*/ 3333 w 5254"/>
                    <a:gd name="T23" fmla="*/ 33634 h 38851"/>
                    <a:gd name="T24" fmla="*/ 3514 w 5254"/>
                    <a:gd name="T25" fmla="*/ 28329 h 38851"/>
                    <a:gd name="T26" fmla="*/ 3180 w 5254"/>
                    <a:gd name="T27" fmla="*/ 23109 h 3885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5254" h="38851">
                      <a:moveTo>
                        <a:pt x="1574" y="17373"/>
                      </a:moveTo>
                      <a:lnTo>
                        <a:pt x="2273" y="14211"/>
                      </a:lnTo>
                      <a:lnTo>
                        <a:pt x="3263" y="15405"/>
                      </a:lnTo>
                      <a:lnTo>
                        <a:pt x="4711" y="0"/>
                      </a:lnTo>
                      <a:lnTo>
                        <a:pt x="2666" y="6629"/>
                      </a:lnTo>
                      <a:lnTo>
                        <a:pt x="685" y="13284"/>
                      </a:lnTo>
                      <a:lnTo>
                        <a:pt x="0" y="16522"/>
                      </a:lnTo>
                      <a:lnTo>
                        <a:pt x="825" y="33718"/>
                      </a:lnTo>
                      <a:lnTo>
                        <a:pt x="2870" y="38404"/>
                      </a:lnTo>
                      <a:lnTo>
                        <a:pt x="5254" y="38851"/>
                      </a:lnTo>
                      <a:lnTo>
                        <a:pt x="2425" y="29083"/>
                      </a:lnTo>
                      <a:lnTo>
                        <a:pt x="1650" y="25285"/>
                      </a:lnTo>
                      <a:lnTo>
                        <a:pt x="1739" y="21297"/>
                      </a:lnTo>
                      <a:lnTo>
                        <a:pt x="1574" y="17373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53" name="object 206">
                  <a:extLst>
                    <a:ext uri="{FF2B5EF4-FFF2-40B4-BE49-F238E27FC236}">
                      <a16:creationId xmlns="" xmlns:a16="http://schemas.microsoft.com/office/drawing/2014/main" id="{6E681929-B52B-4589-BFA8-CDC34FA1E97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658257" y="3888827"/>
                  <a:ext cx="68263" cy="52388"/>
                </a:xfrm>
                <a:custGeom>
                  <a:avLst/>
                  <a:gdLst>
                    <a:gd name="T0" fmla="*/ 31295 w 49314"/>
                    <a:gd name="T1" fmla="*/ 47336 h 37503"/>
                    <a:gd name="T2" fmla="*/ 38292 w 49314"/>
                    <a:gd name="T3" fmla="*/ 50690 h 37503"/>
                    <a:gd name="T4" fmla="*/ 45815 w 49314"/>
                    <a:gd name="T5" fmla="*/ 51633 h 37503"/>
                    <a:gd name="T6" fmla="*/ 53302 w 49314"/>
                    <a:gd name="T7" fmla="*/ 52503 h 37503"/>
                    <a:gd name="T8" fmla="*/ 58166 w 49314"/>
                    <a:gd name="T9" fmla="*/ 53083 h 37503"/>
                    <a:gd name="T10" fmla="*/ 63045 w 49314"/>
                    <a:gd name="T11" fmla="*/ 53246 h 37503"/>
                    <a:gd name="T12" fmla="*/ 67927 w 49314"/>
                    <a:gd name="T13" fmla="*/ 53537 h 37503"/>
                    <a:gd name="T14" fmla="*/ 66719 w 49314"/>
                    <a:gd name="T15" fmla="*/ 47228 h 37503"/>
                    <a:gd name="T16" fmla="*/ 67716 w 49314"/>
                    <a:gd name="T17" fmla="*/ 40592 h 37503"/>
                    <a:gd name="T18" fmla="*/ 66650 w 49314"/>
                    <a:gd name="T19" fmla="*/ 36893 h 37503"/>
                    <a:gd name="T20" fmla="*/ 63220 w 49314"/>
                    <a:gd name="T21" fmla="*/ 31508 h 37503"/>
                    <a:gd name="T22" fmla="*/ 63833 w 49314"/>
                    <a:gd name="T23" fmla="*/ 48026 h 37503"/>
                    <a:gd name="T24" fmla="*/ 60265 w 49314"/>
                    <a:gd name="T25" fmla="*/ 50780 h 37503"/>
                    <a:gd name="T26" fmla="*/ 41517 w 49314"/>
                    <a:gd name="T27" fmla="*/ 47453 h 37503"/>
                    <a:gd name="T28" fmla="*/ 25330 w 49314"/>
                    <a:gd name="T29" fmla="*/ 40355 h 37503"/>
                    <a:gd name="T30" fmla="*/ 21708 w 49314"/>
                    <a:gd name="T31" fmla="*/ 37909 h 37503"/>
                    <a:gd name="T32" fmla="*/ 14695 w 49314"/>
                    <a:gd name="T33" fmla="*/ 32797 h 37503"/>
                    <a:gd name="T34" fmla="*/ 8465 w 49314"/>
                    <a:gd name="T35" fmla="*/ 26687 h 37503"/>
                    <a:gd name="T36" fmla="*/ 4233 w 49314"/>
                    <a:gd name="T37" fmla="*/ 18690 h 37503"/>
                    <a:gd name="T38" fmla="*/ 1188 w 49314"/>
                    <a:gd name="T39" fmla="*/ 12943 h 37503"/>
                    <a:gd name="T40" fmla="*/ 349 w 49314"/>
                    <a:gd name="T41" fmla="*/ 6509 h 37503"/>
                    <a:gd name="T42" fmla="*/ 0 w 49314"/>
                    <a:gd name="T43" fmla="*/ 0 h 37503"/>
                    <a:gd name="T44" fmla="*/ 280 w 49314"/>
                    <a:gd name="T45" fmla="*/ 21411 h 37503"/>
                    <a:gd name="T46" fmla="*/ 3794 w 49314"/>
                    <a:gd name="T47" fmla="*/ 24075 h 37503"/>
                    <a:gd name="T48" fmla="*/ 5002 w 49314"/>
                    <a:gd name="T49" fmla="*/ 25688 h 37503"/>
                    <a:gd name="T50" fmla="*/ 12053 w 49314"/>
                    <a:gd name="T51" fmla="*/ 35280 h 37503"/>
                    <a:gd name="T52" fmla="*/ 20887 w 49314"/>
                    <a:gd name="T53" fmla="*/ 42367 h 37503"/>
                    <a:gd name="T54" fmla="*/ 31295 w 49314"/>
                    <a:gd name="T55" fmla="*/ 47336 h 37503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0" t="0" r="r" b="b"/>
                  <a:pathLst>
                    <a:path w="49314" h="37503">
                      <a:moveTo>
                        <a:pt x="22720" y="33159"/>
                      </a:moveTo>
                      <a:lnTo>
                        <a:pt x="27800" y="35509"/>
                      </a:lnTo>
                      <a:lnTo>
                        <a:pt x="33261" y="36169"/>
                      </a:lnTo>
                      <a:lnTo>
                        <a:pt x="38696" y="36779"/>
                      </a:lnTo>
                      <a:lnTo>
                        <a:pt x="42227" y="37185"/>
                      </a:lnTo>
                      <a:lnTo>
                        <a:pt x="45770" y="37299"/>
                      </a:lnTo>
                      <a:lnTo>
                        <a:pt x="49314" y="37503"/>
                      </a:lnTo>
                      <a:lnTo>
                        <a:pt x="48437" y="33083"/>
                      </a:lnTo>
                      <a:lnTo>
                        <a:pt x="49161" y="28435"/>
                      </a:lnTo>
                      <a:lnTo>
                        <a:pt x="48387" y="25844"/>
                      </a:lnTo>
                      <a:lnTo>
                        <a:pt x="45897" y="22072"/>
                      </a:lnTo>
                      <a:lnTo>
                        <a:pt x="46342" y="33642"/>
                      </a:lnTo>
                      <a:lnTo>
                        <a:pt x="43751" y="35572"/>
                      </a:lnTo>
                      <a:lnTo>
                        <a:pt x="30140" y="33241"/>
                      </a:lnTo>
                      <a:lnTo>
                        <a:pt x="18389" y="28269"/>
                      </a:lnTo>
                      <a:lnTo>
                        <a:pt x="15760" y="26555"/>
                      </a:lnTo>
                      <a:lnTo>
                        <a:pt x="10668" y="22974"/>
                      </a:lnTo>
                      <a:lnTo>
                        <a:pt x="6146" y="18694"/>
                      </a:lnTo>
                      <a:lnTo>
                        <a:pt x="3073" y="13093"/>
                      </a:lnTo>
                      <a:lnTo>
                        <a:pt x="863" y="9067"/>
                      </a:lnTo>
                      <a:lnTo>
                        <a:pt x="254" y="4559"/>
                      </a:lnTo>
                      <a:lnTo>
                        <a:pt x="0" y="0"/>
                      </a:lnTo>
                      <a:lnTo>
                        <a:pt x="203" y="14998"/>
                      </a:lnTo>
                      <a:lnTo>
                        <a:pt x="2755" y="16865"/>
                      </a:lnTo>
                      <a:lnTo>
                        <a:pt x="3632" y="17995"/>
                      </a:lnTo>
                      <a:lnTo>
                        <a:pt x="8750" y="24714"/>
                      </a:lnTo>
                      <a:lnTo>
                        <a:pt x="15163" y="29679"/>
                      </a:lnTo>
                      <a:lnTo>
                        <a:pt x="22720" y="33159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54" name="object 207">
                  <a:extLst>
                    <a:ext uri="{FF2B5EF4-FFF2-40B4-BE49-F238E27FC236}">
                      <a16:creationId xmlns="" xmlns:a16="http://schemas.microsoft.com/office/drawing/2014/main" id="{A2118F6B-4247-4CC9-AC21-3EF2998148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663021" y="3928515"/>
                  <a:ext cx="28575" cy="23812"/>
                </a:xfrm>
                <a:custGeom>
                  <a:avLst/>
                  <a:gdLst>
                    <a:gd name="T0" fmla="*/ 0 w 20281"/>
                    <a:gd name="T1" fmla="*/ 0 h 17475"/>
                    <a:gd name="T2" fmla="*/ 145 w 20281"/>
                    <a:gd name="T3" fmla="*/ 4840 h 17475"/>
                    <a:gd name="T4" fmla="*/ 5875 w 20281"/>
                    <a:gd name="T5" fmla="*/ 10086 h 17475"/>
                    <a:gd name="T6" fmla="*/ 11804 w 20281"/>
                    <a:gd name="T7" fmla="*/ 15031 h 17475"/>
                    <a:gd name="T8" fmla="*/ 18751 w 20281"/>
                    <a:gd name="T9" fmla="*/ 18698 h 17475"/>
                    <a:gd name="T10" fmla="*/ 29045 w 20281"/>
                    <a:gd name="T11" fmla="*/ 24135 h 17475"/>
                    <a:gd name="T12" fmla="*/ 19515 w 20281"/>
                    <a:gd name="T13" fmla="*/ 16048 h 17475"/>
                    <a:gd name="T14" fmla="*/ 11348 w 20281"/>
                    <a:gd name="T15" fmla="*/ 11805 h 17475"/>
                    <a:gd name="T16" fmla="*/ 4837 w 20281"/>
                    <a:gd name="T17" fmla="*/ 5016 h 17475"/>
                    <a:gd name="T18" fmla="*/ 0 w 20281"/>
                    <a:gd name="T19" fmla="*/ 0 h 1747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20281" h="17475">
                      <a:moveTo>
                        <a:pt x="0" y="0"/>
                      </a:moveTo>
                      <a:lnTo>
                        <a:pt x="101" y="3505"/>
                      </a:lnTo>
                      <a:lnTo>
                        <a:pt x="4102" y="7302"/>
                      </a:lnTo>
                      <a:lnTo>
                        <a:pt x="8242" y="10883"/>
                      </a:lnTo>
                      <a:lnTo>
                        <a:pt x="13093" y="13538"/>
                      </a:lnTo>
                      <a:lnTo>
                        <a:pt x="20281" y="17475"/>
                      </a:lnTo>
                      <a:lnTo>
                        <a:pt x="13627" y="11620"/>
                      </a:lnTo>
                      <a:lnTo>
                        <a:pt x="7924" y="8547"/>
                      </a:lnTo>
                      <a:lnTo>
                        <a:pt x="3378" y="363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55" name="object 208">
                  <a:extLst>
                    <a:ext uri="{FF2B5EF4-FFF2-40B4-BE49-F238E27FC236}">
                      <a16:creationId xmlns="" xmlns:a16="http://schemas.microsoft.com/office/drawing/2014/main" id="{88145A3C-05A9-4BEE-B1AC-756B880B839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80495" y="4087270"/>
                  <a:ext cx="6350" cy="7937"/>
                </a:xfrm>
                <a:custGeom>
                  <a:avLst/>
                  <a:gdLst>
                    <a:gd name="T0" fmla="*/ 3417 w 5245"/>
                    <a:gd name="T1" fmla="*/ 3615 h 6565"/>
                    <a:gd name="T2" fmla="*/ 2577 w 5245"/>
                    <a:gd name="T3" fmla="*/ 7099 h 6565"/>
                    <a:gd name="T4" fmla="*/ 2404 w 5245"/>
                    <a:gd name="T5" fmla="*/ 8495 h 6565"/>
                    <a:gd name="T6" fmla="*/ 5980 w 5245"/>
                    <a:gd name="T7" fmla="*/ 5982 h 6565"/>
                    <a:gd name="T8" fmla="*/ 4923 w 5245"/>
                    <a:gd name="T9" fmla="*/ 0 h 6565"/>
                    <a:gd name="T10" fmla="*/ 1738 w 5245"/>
                    <a:gd name="T11" fmla="*/ 1068 h 6565"/>
                    <a:gd name="T12" fmla="*/ 0 w 5245"/>
                    <a:gd name="T13" fmla="*/ 7083 h 6565"/>
                    <a:gd name="T14" fmla="*/ 3417 w 5245"/>
                    <a:gd name="T15" fmla="*/ 3615 h 656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5245" h="6565">
                      <a:moveTo>
                        <a:pt x="2997" y="2794"/>
                      </a:moveTo>
                      <a:lnTo>
                        <a:pt x="2260" y="5486"/>
                      </a:lnTo>
                      <a:lnTo>
                        <a:pt x="2108" y="6565"/>
                      </a:lnTo>
                      <a:lnTo>
                        <a:pt x="5245" y="4622"/>
                      </a:lnTo>
                      <a:lnTo>
                        <a:pt x="4318" y="0"/>
                      </a:lnTo>
                      <a:lnTo>
                        <a:pt x="1524" y="825"/>
                      </a:lnTo>
                      <a:lnTo>
                        <a:pt x="0" y="5473"/>
                      </a:lnTo>
                      <a:lnTo>
                        <a:pt x="2997" y="2794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56" name="object 209">
                  <a:extLst>
                    <a:ext uri="{FF2B5EF4-FFF2-40B4-BE49-F238E27FC236}">
                      <a16:creationId xmlns="" xmlns:a16="http://schemas.microsoft.com/office/drawing/2014/main" id="{2B872E91-FBE4-439B-991D-0DCE743129F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83670" y="4076152"/>
                  <a:ext cx="6350" cy="7938"/>
                </a:xfrm>
                <a:custGeom>
                  <a:avLst/>
                  <a:gdLst>
                    <a:gd name="T0" fmla="*/ 5224 w 6007"/>
                    <a:gd name="T1" fmla="*/ 0 h 7035"/>
                    <a:gd name="T2" fmla="*/ 1380 w 6007"/>
                    <a:gd name="T3" fmla="*/ 300 h 7035"/>
                    <a:gd name="T4" fmla="*/ 0 w 6007"/>
                    <a:gd name="T5" fmla="*/ 6726 h 7035"/>
                    <a:gd name="T6" fmla="*/ 2717 w 6007"/>
                    <a:gd name="T7" fmla="*/ 6340 h 7035"/>
                    <a:gd name="T8" fmla="*/ 5091 w 6007"/>
                    <a:gd name="T9" fmla="*/ 4679 h 7035"/>
                    <a:gd name="T10" fmla="*/ 5124 w 6007"/>
                    <a:gd name="T11" fmla="*/ 7928 h 7035"/>
                    <a:gd name="T12" fmla="*/ 5224 w 6007"/>
                    <a:gd name="T13" fmla="*/ 0 h 703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6007" h="7035">
                      <a:moveTo>
                        <a:pt x="6007" y="0"/>
                      </a:moveTo>
                      <a:lnTo>
                        <a:pt x="1587" y="266"/>
                      </a:lnTo>
                      <a:lnTo>
                        <a:pt x="0" y="5968"/>
                      </a:lnTo>
                      <a:lnTo>
                        <a:pt x="3124" y="5626"/>
                      </a:lnTo>
                      <a:lnTo>
                        <a:pt x="5854" y="4152"/>
                      </a:lnTo>
                      <a:lnTo>
                        <a:pt x="5892" y="7035"/>
                      </a:lnTo>
                      <a:lnTo>
                        <a:pt x="6007" y="0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57" name="object 210">
                  <a:extLst>
                    <a:ext uri="{FF2B5EF4-FFF2-40B4-BE49-F238E27FC236}">
                      <a16:creationId xmlns="" xmlns:a16="http://schemas.microsoft.com/office/drawing/2014/main" id="{F04E5E57-808B-4388-B684-C3225F6782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680482" y="3744370"/>
                  <a:ext cx="184150" cy="439737"/>
                </a:xfrm>
                <a:custGeom>
                  <a:avLst/>
                  <a:gdLst>
                    <a:gd name="T0" fmla="*/ 110426 w 134823"/>
                    <a:gd name="T1" fmla="*/ 218500 h 316660"/>
                    <a:gd name="T2" fmla="*/ 90887 w 134823"/>
                    <a:gd name="T3" fmla="*/ 215638 h 316660"/>
                    <a:gd name="T4" fmla="*/ 72706 w 134823"/>
                    <a:gd name="T5" fmla="*/ 183852 h 316660"/>
                    <a:gd name="T6" fmla="*/ 86969 w 134823"/>
                    <a:gd name="T7" fmla="*/ 215037 h 316660"/>
                    <a:gd name="T8" fmla="*/ 109619 w 134823"/>
                    <a:gd name="T9" fmla="*/ 239339 h 316660"/>
                    <a:gd name="T10" fmla="*/ 89872 w 134823"/>
                    <a:gd name="T11" fmla="*/ 294752 h 316660"/>
                    <a:gd name="T12" fmla="*/ 95974 w 134823"/>
                    <a:gd name="T13" fmla="*/ 295229 h 316660"/>
                    <a:gd name="T14" fmla="*/ 81608 w 134823"/>
                    <a:gd name="T15" fmla="*/ 302082 h 316660"/>
                    <a:gd name="T16" fmla="*/ 90578 w 134823"/>
                    <a:gd name="T17" fmla="*/ 303036 h 316660"/>
                    <a:gd name="T18" fmla="*/ 103054 w 134823"/>
                    <a:gd name="T19" fmla="*/ 303865 h 316660"/>
                    <a:gd name="T20" fmla="*/ 108055 w 134823"/>
                    <a:gd name="T21" fmla="*/ 308845 h 316660"/>
                    <a:gd name="T22" fmla="*/ 120203 w 134823"/>
                    <a:gd name="T23" fmla="*/ 313296 h 316660"/>
                    <a:gd name="T24" fmla="*/ 123641 w 134823"/>
                    <a:gd name="T25" fmla="*/ 346070 h 316660"/>
                    <a:gd name="T26" fmla="*/ 117367 w 134823"/>
                    <a:gd name="T27" fmla="*/ 359546 h 316660"/>
                    <a:gd name="T28" fmla="*/ 121578 w 134823"/>
                    <a:gd name="T29" fmla="*/ 363837 h 316660"/>
                    <a:gd name="T30" fmla="*/ 130807 w 134823"/>
                    <a:gd name="T31" fmla="*/ 350751 h 316660"/>
                    <a:gd name="T32" fmla="*/ 127403 w 134823"/>
                    <a:gd name="T33" fmla="*/ 333216 h 316660"/>
                    <a:gd name="T34" fmla="*/ 142148 w 134823"/>
                    <a:gd name="T35" fmla="*/ 344994 h 316660"/>
                    <a:gd name="T36" fmla="*/ 144846 w 134823"/>
                    <a:gd name="T37" fmla="*/ 350662 h 316660"/>
                    <a:gd name="T38" fmla="*/ 127026 w 134823"/>
                    <a:gd name="T39" fmla="*/ 416040 h 316660"/>
                    <a:gd name="T40" fmla="*/ 110352 w 134823"/>
                    <a:gd name="T41" fmla="*/ 424485 h 316660"/>
                    <a:gd name="T42" fmla="*/ 134495 w 134823"/>
                    <a:gd name="T43" fmla="*/ 402147 h 316660"/>
                    <a:gd name="T44" fmla="*/ 134416 w 134823"/>
                    <a:gd name="T45" fmla="*/ 414449 h 316660"/>
                    <a:gd name="T46" fmla="*/ 136902 w 134823"/>
                    <a:gd name="T47" fmla="*/ 419513 h 316660"/>
                    <a:gd name="T48" fmla="*/ 149589 w 134823"/>
                    <a:gd name="T49" fmla="*/ 388930 h 316660"/>
                    <a:gd name="T50" fmla="*/ 149211 w 134823"/>
                    <a:gd name="T51" fmla="*/ 412541 h 316660"/>
                    <a:gd name="T52" fmla="*/ 155346 w 134823"/>
                    <a:gd name="T53" fmla="*/ 412735 h 316660"/>
                    <a:gd name="T54" fmla="*/ 159780 w 134823"/>
                    <a:gd name="T55" fmla="*/ 423474 h 316660"/>
                    <a:gd name="T56" fmla="*/ 160879 w 134823"/>
                    <a:gd name="T57" fmla="*/ 425575 h 316660"/>
                    <a:gd name="T58" fmla="*/ 158216 w 134823"/>
                    <a:gd name="T59" fmla="*/ 394829 h 316660"/>
                    <a:gd name="T60" fmla="*/ 169592 w 134823"/>
                    <a:gd name="T61" fmla="*/ 393417 h 316660"/>
                    <a:gd name="T62" fmla="*/ 153198 w 134823"/>
                    <a:gd name="T63" fmla="*/ 391791 h 316660"/>
                    <a:gd name="T64" fmla="*/ 157373 w 134823"/>
                    <a:gd name="T65" fmla="*/ 358327 h 316660"/>
                    <a:gd name="T66" fmla="*/ 151497 w 134823"/>
                    <a:gd name="T67" fmla="*/ 355095 h 316660"/>
                    <a:gd name="T68" fmla="*/ 118280 w 134823"/>
                    <a:gd name="T69" fmla="*/ 290532 h 316660"/>
                    <a:gd name="T70" fmla="*/ 114997 w 134823"/>
                    <a:gd name="T71" fmla="*/ 176629 h 316660"/>
                    <a:gd name="T72" fmla="*/ 165209 w 134823"/>
                    <a:gd name="T73" fmla="*/ 134882 h 316660"/>
                    <a:gd name="T74" fmla="*/ 167427 w 134823"/>
                    <a:gd name="T75" fmla="*/ 114044 h 316660"/>
                    <a:gd name="T76" fmla="*/ 149400 w 134823"/>
                    <a:gd name="T77" fmla="*/ 103360 h 316660"/>
                    <a:gd name="T78" fmla="*/ 158782 w 134823"/>
                    <a:gd name="T79" fmla="*/ 89392 h 316660"/>
                    <a:gd name="T80" fmla="*/ 123331 w 134823"/>
                    <a:gd name="T81" fmla="*/ 95307 h 316660"/>
                    <a:gd name="T82" fmla="*/ 147716 w 134823"/>
                    <a:gd name="T83" fmla="*/ 92288 h 316660"/>
                    <a:gd name="T84" fmla="*/ 132285 w 134823"/>
                    <a:gd name="T85" fmla="*/ 101824 h 316660"/>
                    <a:gd name="T86" fmla="*/ 164763 w 134823"/>
                    <a:gd name="T87" fmla="*/ 110106 h 316660"/>
                    <a:gd name="T88" fmla="*/ 162082 w 134823"/>
                    <a:gd name="T89" fmla="*/ 141734 h 316660"/>
                    <a:gd name="T90" fmla="*/ 163182 w 134823"/>
                    <a:gd name="T91" fmla="*/ 167233 h 316660"/>
                    <a:gd name="T92" fmla="*/ 149812 w 134823"/>
                    <a:gd name="T93" fmla="*/ 158811 h 316660"/>
                    <a:gd name="T94" fmla="*/ 149950 w 134823"/>
                    <a:gd name="T95" fmla="*/ 141434 h 316660"/>
                    <a:gd name="T96" fmla="*/ 137148 w 134823"/>
                    <a:gd name="T97" fmla="*/ 160611 h 316660"/>
                    <a:gd name="T98" fmla="*/ 116801 w 134823"/>
                    <a:gd name="T99" fmla="*/ 150687 h 316660"/>
                    <a:gd name="T100" fmla="*/ 57291 w 134823"/>
                    <a:gd name="T101" fmla="*/ 110247 h 316660"/>
                    <a:gd name="T102" fmla="*/ 13694 w 134823"/>
                    <a:gd name="T103" fmla="*/ 23522 h 316660"/>
                    <a:gd name="T104" fmla="*/ 0 w 134823"/>
                    <a:gd name="T105" fmla="*/ 47944 h 316660"/>
                    <a:gd name="T106" fmla="*/ 50384 w 134823"/>
                    <a:gd name="T107" fmla="*/ 128153 h 316660"/>
                    <a:gd name="T108" fmla="*/ 23647 w 134823"/>
                    <a:gd name="T109" fmla="*/ 90797 h 316660"/>
                    <a:gd name="T110" fmla="*/ 23387 w 134823"/>
                    <a:gd name="T111" fmla="*/ 94848 h 316660"/>
                    <a:gd name="T112" fmla="*/ 18667 w 134823"/>
                    <a:gd name="T113" fmla="*/ 94257 h 316660"/>
                    <a:gd name="T114" fmla="*/ 10637 w 134823"/>
                    <a:gd name="T115" fmla="*/ 10594 h 316660"/>
                    <a:gd name="T116" fmla="*/ 26188 w 134823"/>
                    <a:gd name="T117" fmla="*/ 83794 h 316660"/>
                    <a:gd name="T118" fmla="*/ 65248 w 134823"/>
                    <a:gd name="T119" fmla="*/ 116358 h 316660"/>
                    <a:gd name="T120" fmla="*/ 110392 w 134823"/>
                    <a:gd name="T121" fmla="*/ 143501 h 316660"/>
                    <a:gd name="T122" fmla="*/ 134621 w 134823"/>
                    <a:gd name="T123" fmla="*/ 172832 h 316660"/>
                    <a:gd name="T124" fmla="*/ 108914 w 134823"/>
                    <a:gd name="T125" fmla="*/ 196991 h 316660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0" t="0" r="r" b="b"/>
                  <a:pathLst>
                    <a:path w="134823" h="316660">
                      <a:moveTo>
                        <a:pt x="80771" y="147332"/>
                      </a:moveTo>
                      <a:lnTo>
                        <a:pt x="77050" y="150456"/>
                      </a:lnTo>
                      <a:lnTo>
                        <a:pt x="74866" y="151930"/>
                      </a:lnTo>
                      <a:lnTo>
                        <a:pt x="77469" y="152819"/>
                      </a:lnTo>
                      <a:lnTo>
                        <a:pt x="81178" y="150444"/>
                      </a:lnTo>
                      <a:lnTo>
                        <a:pt x="79806" y="153377"/>
                      </a:lnTo>
                      <a:lnTo>
                        <a:pt x="81610" y="157137"/>
                      </a:lnTo>
                      <a:lnTo>
                        <a:pt x="80886" y="160223"/>
                      </a:lnTo>
                      <a:lnTo>
                        <a:pt x="80543" y="163195"/>
                      </a:lnTo>
                      <a:lnTo>
                        <a:pt x="77304" y="163614"/>
                      </a:lnTo>
                      <a:lnTo>
                        <a:pt x="74942" y="160350"/>
                      </a:lnTo>
                      <a:lnTo>
                        <a:pt x="72250" y="160032"/>
                      </a:lnTo>
                      <a:lnTo>
                        <a:pt x="70230" y="157035"/>
                      </a:lnTo>
                      <a:lnTo>
                        <a:pt x="67170" y="155079"/>
                      </a:lnTo>
                      <a:lnTo>
                        <a:pt x="64833" y="152247"/>
                      </a:lnTo>
                      <a:lnTo>
                        <a:pt x="61099" y="148844"/>
                      </a:lnTo>
                      <a:lnTo>
                        <a:pt x="60286" y="144526"/>
                      </a:lnTo>
                      <a:lnTo>
                        <a:pt x="55841" y="140461"/>
                      </a:lnTo>
                      <a:lnTo>
                        <a:pt x="56870" y="137807"/>
                      </a:lnTo>
                      <a:lnTo>
                        <a:pt x="54965" y="135013"/>
                      </a:lnTo>
                      <a:lnTo>
                        <a:pt x="53733" y="132219"/>
                      </a:lnTo>
                      <a:lnTo>
                        <a:pt x="53009" y="135445"/>
                      </a:lnTo>
                      <a:lnTo>
                        <a:pt x="54152" y="138976"/>
                      </a:lnTo>
                      <a:lnTo>
                        <a:pt x="55359" y="141986"/>
                      </a:lnTo>
                      <a:lnTo>
                        <a:pt x="57276" y="145529"/>
                      </a:lnTo>
                      <a:lnTo>
                        <a:pt x="59080" y="149479"/>
                      </a:lnTo>
                      <a:lnTo>
                        <a:pt x="61645" y="151701"/>
                      </a:lnTo>
                      <a:lnTo>
                        <a:pt x="64274" y="154647"/>
                      </a:lnTo>
                      <a:lnTo>
                        <a:pt x="68287" y="157543"/>
                      </a:lnTo>
                      <a:lnTo>
                        <a:pt x="70421" y="160616"/>
                      </a:lnTo>
                      <a:lnTo>
                        <a:pt x="73825" y="163055"/>
                      </a:lnTo>
                      <a:lnTo>
                        <a:pt x="77139" y="164960"/>
                      </a:lnTo>
                      <a:lnTo>
                        <a:pt x="80098" y="166471"/>
                      </a:lnTo>
                      <a:lnTo>
                        <a:pt x="80695" y="167817"/>
                      </a:lnTo>
                      <a:lnTo>
                        <a:pt x="81013" y="172123"/>
                      </a:lnTo>
                      <a:lnTo>
                        <a:pt x="81064" y="176352"/>
                      </a:lnTo>
                      <a:lnTo>
                        <a:pt x="78130" y="179959"/>
                      </a:lnTo>
                      <a:lnTo>
                        <a:pt x="80987" y="182372"/>
                      </a:lnTo>
                      <a:lnTo>
                        <a:pt x="81445" y="202920"/>
                      </a:lnTo>
                      <a:lnTo>
                        <a:pt x="79590" y="205549"/>
                      </a:lnTo>
                      <a:lnTo>
                        <a:pt x="73291" y="209461"/>
                      </a:lnTo>
                      <a:lnTo>
                        <a:pt x="66420" y="211975"/>
                      </a:lnTo>
                      <a:lnTo>
                        <a:pt x="59359" y="214007"/>
                      </a:lnTo>
                      <a:lnTo>
                        <a:pt x="56743" y="214757"/>
                      </a:lnTo>
                      <a:lnTo>
                        <a:pt x="54127" y="215531"/>
                      </a:lnTo>
                      <a:lnTo>
                        <a:pt x="51511" y="216306"/>
                      </a:lnTo>
                      <a:lnTo>
                        <a:pt x="55219" y="216382"/>
                      </a:lnTo>
                      <a:lnTo>
                        <a:pt x="63245" y="214884"/>
                      </a:lnTo>
                      <a:lnTo>
                        <a:pt x="70929" y="212318"/>
                      </a:lnTo>
                      <a:lnTo>
                        <a:pt x="78333" y="208800"/>
                      </a:lnTo>
                      <a:lnTo>
                        <a:pt x="81406" y="207645"/>
                      </a:lnTo>
                      <a:lnTo>
                        <a:pt x="79603" y="209981"/>
                      </a:lnTo>
                      <a:lnTo>
                        <a:pt x="75641" y="211670"/>
                      </a:lnTo>
                      <a:lnTo>
                        <a:pt x="71704" y="213461"/>
                      </a:lnTo>
                      <a:lnTo>
                        <a:pt x="67627" y="214820"/>
                      </a:lnTo>
                      <a:lnTo>
                        <a:pt x="60312" y="217246"/>
                      </a:lnTo>
                      <a:lnTo>
                        <a:pt x="52781" y="218821"/>
                      </a:lnTo>
                      <a:lnTo>
                        <a:pt x="46456" y="222313"/>
                      </a:lnTo>
                      <a:lnTo>
                        <a:pt x="50723" y="221602"/>
                      </a:lnTo>
                      <a:lnTo>
                        <a:pt x="54838" y="221132"/>
                      </a:lnTo>
                      <a:lnTo>
                        <a:pt x="58839" y="220179"/>
                      </a:lnTo>
                      <a:lnTo>
                        <a:pt x="62915" y="219214"/>
                      </a:lnTo>
                      <a:lnTo>
                        <a:pt x="66941" y="217932"/>
                      </a:lnTo>
                      <a:lnTo>
                        <a:pt x="70878" y="216496"/>
                      </a:lnTo>
                      <a:lnTo>
                        <a:pt x="74790" y="215074"/>
                      </a:lnTo>
                      <a:lnTo>
                        <a:pt x="78574" y="213271"/>
                      </a:lnTo>
                      <a:lnTo>
                        <a:pt x="82524" y="211582"/>
                      </a:lnTo>
                      <a:lnTo>
                        <a:pt x="80987" y="214109"/>
                      </a:lnTo>
                      <a:lnTo>
                        <a:pt x="77558" y="215811"/>
                      </a:lnTo>
                      <a:lnTo>
                        <a:pt x="76161" y="218528"/>
                      </a:lnTo>
                      <a:lnTo>
                        <a:pt x="83400" y="215925"/>
                      </a:lnTo>
                      <a:lnTo>
                        <a:pt x="73647" y="221190"/>
                      </a:lnTo>
                      <a:lnTo>
                        <a:pt x="69422" y="222008"/>
                      </a:lnTo>
                      <a:lnTo>
                        <a:pt x="69176" y="222135"/>
                      </a:lnTo>
                      <a:lnTo>
                        <a:pt x="68884" y="225704"/>
                      </a:lnTo>
                      <a:lnTo>
                        <a:pt x="76250" y="223139"/>
                      </a:lnTo>
                      <a:lnTo>
                        <a:pt x="79857" y="222110"/>
                      </a:lnTo>
                      <a:lnTo>
                        <a:pt x="80517" y="228384"/>
                      </a:lnTo>
                      <a:lnTo>
                        <a:pt x="81800" y="225501"/>
                      </a:lnTo>
                      <a:lnTo>
                        <a:pt x="82943" y="222707"/>
                      </a:lnTo>
                      <a:lnTo>
                        <a:pt x="85089" y="220586"/>
                      </a:lnTo>
                      <a:lnTo>
                        <a:pt x="84734" y="223431"/>
                      </a:lnTo>
                      <a:lnTo>
                        <a:pt x="86144" y="222605"/>
                      </a:lnTo>
                      <a:lnTo>
                        <a:pt x="88836" y="225310"/>
                      </a:lnTo>
                      <a:lnTo>
                        <a:pt x="89560" y="229349"/>
                      </a:lnTo>
                      <a:lnTo>
                        <a:pt x="87007" y="226809"/>
                      </a:lnTo>
                      <a:lnTo>
                        <a:pt x="88963" y="231317"/>
                      </a:lnTo>
                      <a:lnTo>
                        <a:pt x="91973" y="233019"/>
                      </a:lnTo>
                      <a:lnTo>
                        <a:pt x="90779" y="239242"/>
                      </a:lnTo>
                      <a:lnTo>
                        <a:pt x="89331" y="243268"/>
                      </a:lnTo>
                      <a:lnTo>
                        <a:pt x="91376" y="248881"/>
                      </a:lnTo>
                      <a:lnTo>
                        <a:pt x="88480" y="251866"/>
                      </a:lnTo>
                      <a:lnTo>
                        <a:pt x="85178" y="253377"/>
                      </a:lnTo>
                      <a:lnTo>
                        <a:pt x="82537" y="252768"/>
                      </a:lnTo>
                      <a:lnTo>
                        <a:pt x="82829" y="258749"/>
                      </a:lnTo>
                      <a:lnTo>
                        <a:pt x="86207" y="255447"/>
                      </a:lnTo>
                      <a:lnTo>
                        <a:pt x="86398" y="258254"/>
                      </a:lnTo>
                      <a:lnTo>
                        <a:pt x="86740" y="258572"/>
                      </a:lnTo>
                      <a:lnTo>
                        <a:pt x="89865" y="257124"/>
                      </a:lnTo>
                      <a:lnTo>
                        <a:pt x="89407" y="260121"/>
                      </a:lnTo>
                      <a:lnTo>
                        <a:pt x="86448" y="262305"/>
                      </a:lnTo>
                      <a:lnTo>
                        <a:pt x="83642" y="261569"/>
                      </a:lnTo>
                      <a:lnTo>
                        <a:pt x="81813" y="267792"/>
                      </a:lnTo>
                      <a:lnTo>
                        <a:pt x="86258" y="264147"/>
                      </a:lnTo>
                      <a:lnTo>
                        <a:pt x="89852" y="261658"/>
                      </a:lnTo>
                      <a:lnTo>
                        <a:pt x="92887" y="262039"/>
                      </a:lnTo>
                      <a:lnTo>
                        <a:pt x="92659" y="259638"/>
                      </a:lnTo>
                      <a:lnTo>
                        <a:pt x="91274" y="257009"/>
                      </a:lnTo>
                      <a:lnTo>
                        <a:pt x="91973" y="252907"/>
                      </a:lnTo>
                      <a:lnTo>
                        <a:pt x="94411" y="250837"/>
                      </a:lnTo>
                      <a:lnTo>
                        <a:pt x="93840" y="254406"/>
                      </a:lnTo>
                      <a:lnTo>
                        <a:pt x="96672" y="252247"/>
                      </a:lnTo>
                      <a:lnTo>
                        <a:pt x="97675" y="253898"/>
                      </a:lnTo>
                      <a:lnTo>
                        <a:pt x="95643" y="259499"/>
                      </a:lnTo>
                      <a:lnTo>
                        <a:pt x="98082" y="256921"/>
                      </a:lnTo>
                      <a:lnTo>
                        <a:pt x="97726" y="245351"/>
                      </a:lnTo>
                      <a:lnTo>
                        <a:pt x="95059" y="246189"/>
                      </a:lnTo>
                      <a:lnTo>
                        <a:pt x="92697" y="243941"/>
                      </a:lnTo>
                      <a:lnTo>
                        <a:pt x="94157" y="239636"/>
                      </a:lnTo>
                      <a:lnTo>
                        <a:pt x="94945" y="243204"/>
                      </a:lnTo>
                      <a:lnTo>
                        <a:pt x="98361" y="241185"/>
                      </a:lnTo>
                      <a:lnTo>
                        <a:pt x="100749" y="244132"/>
                      </a:lnTo>
                      <a:lnTo>
                        <a:pt x="100190" y="247129"/>
                      </a:lnTo>
                      <a:lnTo>
                        <a:pt x="103123" y="246214"/>
                      </a:lnTo>
                      <a:lnTo>
                        <a:pt x="102171" y="248793"/>
                      </a:lnTo>
                      <a:lnTo>
                        <a:pt x="105054" y="248107"/>
                      </a:lnTo>
                      <a:lnTo>
                        <a:pt x="104305" y="252082"/>
                      </a:lnTo>
                      <a:lnTo>
                        <a:pt x="100406" y="255447"/>
                      </a:lnTo>
                      <a:lnTo>
                        <a:pt x="100850" y="259232"/>
                      </a:lnTo>
                      <a:lnTo>
                        <a:pt x="101790" y="260032"/>
                      </a:lnTo>
                      <a:lnTo>
                        <a:pt x="102692" y="256679"/>
                      </a:lnTo>
                      <a:lnTo>
                        <a:pt x="104305" y="254241"/>
                      </a:lnTo>
                      <a:lnTo>
                        <a:pt x="107048" y="252183"/>
                      </a:lnTo>
                      <a:lnTo>
                        <a:pt x="107340" y="254114"/>
                      </a:lnTo>
                      <a:lnTo>
                        <a:pt x="106984" y="257124"/>
                      </a:lnTo>
                      <a:lnTo>
                        <a:pt x="106997" y="260273"/>
                      </a:lnTo>
                      <a:lnTo>
                        <a:pt x="106083" y="263105"/>
                      </a:lnTo>
                      <a:lnTo>
                        <a:pt x="102119" y="275170"/>
                      </a:lnTo>
                      <a:lnTo>
                        <a:pt x="98067" y="287210"/>
                      </a:lnTo>
                      <a:lnTo>
                        <a:pt x="93878" y="299200"/>
                      </a:lnTo>
                      <a:lnTo>
                        <a:pt x="92455" y="303149"/>
                      </a:lnTo>
                      <a:lnTo>
                        <a:pt x="90638" y="308159"/>
                      </a:lnTo>
                      <a:lnTo>
                        <a:pt x="85712" y="305943"/>
                      </a:lnTo>
                      <a:lnTo>
                        <a:pt x="82283" y="304380"/>
                      </a:lnTo>
                      <a:lnTo>
                        <a:pt x="79006" y="302463"/>
                      </a:lnTo>
                      <a:lnTo>
                        <a:pt x="75666" y="300697"/>
                      </a:lnTo>
                      <a:lnTo>
                        <a:pt x="81555" y="305273"/>
                      </a:lnTo>
                      <a:lnTo>
                        <a:pt x="90339" y="308984"/>
                      </a:lnTo>
                      <a:lnTo>
                        <a:pt x="90792" y="308229"/>
                      </a:lnTo>
                      <a:lnTo>
                        <a:pt x="93254" y="310215"/>
                      </a:lnTo>
                      <a:lnTo>
                        <a:pt x="94919" y="309194"/>
                      </a:lnTo>
                      <a:lnTo>
                        <a:pt x="94170" y="305257"/>
                      </a:lnTo>
                      <a:lnTo>
                        <a:pt x="95249" y="301218"/>
                      </a:lnTo>
                      <a:lnTo>
                        <a:pt x="99398" y="289209"/>
                      </a:lnTo>
                      <a:lnTo>
                        <a:pt x="103586" y="277221"/>
                      </a:lnTo>
                      <a:lnTo>
                        <a:pt x="106108" y="270014"/>
                      </a:lnTo>
                      <a:lnTo>
                        <a:pt x="107530" y="267817"/>
                      </a:lnTo>
                      <a:lnTo>
                        <a:pt x="103706" y="279928"/>
                      </a:lnTo>
                      <a:lnTo>
                        <a:pt x="99829" y="292023"/>
                      </a:lnTo>
                      <a:lnTo>
                        <a:pt x="97739" y="300316"/>
                      </a:lnTo>
                      <a:lnTo>
                        <a:pt x="99339" y="298056"/>
                      </a:lnTo>
                      <a:lnTo>
                        <a:pt x="101422" y="292252"/>
                      </a:lnTo>
                      <a:lnTo>
                        <a:pt x="103416" y="286410"/>
                      </a:lnTo>
                      <a:lnTo>
                        <a:pt x="105562" y="280631"/>
                      </a:lnTo>
                      <a:lnTo>
                        <a:pt x="107226" y="277164"/>
                      </a:lnTo>
                      <a:lnTo>
                        <a:pt x="108343" y="277329"/>
                      </a:lnTo>
                      <a:lnTo>
                        <a:pt x="104767" y="289516"/>
                      </a:lnTo>
                      <a:lnTo>
                        <a:pt x="101176" y="301698"/>
                      </a:lnTo>
                      <a:lnTo>
                        <a:pt x="99745" y="306514"/>
                      </a:lnTo>
                      <a:lnTo>
                        <a:pt x="102425" y="311378"/>
                      </a:lnTo>
                      <a:lnTo>
                        <a:pt x="101485" y="308737"/>
                      </a:lnTo>
                      <a:lnTo>
                        <a:pt x="101980" y="306476"/>
                      </a:lnTo>
                      <a:lnTo>
                        <a:pt x="105522" y="294279"/>
                      </a:lnTo>
                      <a:lnTo>
                        <a:pt x="109092" y="282092"/>
                      </a:lnTo>
                      <a:lnTo>
                        <a:pt x="110553" y="279704"/>
                      </a:lnTo>
                      <a:lnTo>
                        <a:pt x="109639" y="287464"/>
                      </a:lnTo>
                      <a:lnTo>
                        <a:pt x="106159" y="294627"/>
                      </a:lnTo>
                      <a:lnTo>
                        <a:pt x="105549" y="302526"/>
                      </a:lnTo>
                      <a:lnTo>
                        <a:pt x="112902" y="285597"/>
                      </a:lnTo>
                      <a:lnTo>
                        <a:pt x="112560" y="289052"/>
                      </a:lnTo>
                      <a:lnTo>
                        <a:pt x="112077" y="290664"/>
                      </a:lnTo>
                      <a:lnTo>
                        <a:pt x="110274" y="296684"/>
                      </a:lnTo>
                      <a:lnTo>
                        <a:pt x="108496" y="310603"/>
                      </a:lnTo>
                      <a:lnTo>
                        <a:pt x="109308" y="307060"/>
                      </a:lnTo>
                      <a:lnTo>
                        <a:pt x="110858" y="301828"/>
                      </a:lnTo>
                      <a:lnTo>
                        <a:pt x="112433" y="296608"/>
                      </a:lnTo>
                      <a:lnTo>
                        <a:pt x="114020" y="291388"/>
                      </a:lnTo>
                      <a:lnTo>
                        <a:pt x="114807" y="290029"/>
                      </a:lnTo>
                      <a:lnTo>
                        <a:pt x="114807" y="296824"/>
                      </a:lnTo>
                      <a:lnTo>
                        <a:pt x="112153" y="303187"/>
                      </a:lnTo>
                      <a:lnTo>
                        <a:pt x="111937" y="309956"/>
                      </a:lnTo>
                      <a:lnTo>
                        <a:pt x="114604" y="305257"/>
                      </a:lnTo>
                      <a:lnTo>
                        <a:pt x="116776" y="300431"/>
                      </a:lnTo>
                      <a:lnTo>
                        <a:pt x="116624" y="297573"/>
                      </a:lnTo>
                      <a:lnTo>
                        <a:pt x="119138" y="296786"/>
                      </a:lnTo>
                      <a:lnTo>
                        <a:pt x="118084" y="304546"/>
                      </a:lnTo>
                      <a:lnTo>
                        <a:pt x="115963" y="313537"/>
                      </a:lnTo>
                      <a:lnTo>
                        <a:pt x="115782" y="315590"/>
                      </a:lnTo>
                      <a:lnTo>
                        <a:pt x="128431" y="316660"/>
                      </a:lnTo>
                      <a:lnTo>
                        <a:pt x="117906" y="314286"/>
                      </a:lnTo>
                      <a:lnTo>
                        <a:pt x="117665" y="314058"/>
                      </a:lnTo>
                      <a:lnTo>
                        <a:pt x="118414" y="309156"/>
                      </a:lnTo>
                      <a:lnTo>
                        <a:pt x="118897" y="306057"/>
                      </a:lnTo>
                      <a:lnTo>
                        <a:pt x="119659" y="302996"/>
                      </a:lnTo>
                      <a:lnTo>
                        <a:pt x="120319" y="299935"/>
                      </a:lnTo>
                      <a:lnTo>
                        <a:pt x="122516" y="290258"/>
                      </a:lnTo>
                      <a:lnTo>
                        <a:pt x="119621" y="291185"/>
                      </a:lnTo>
                      <a:lnTo>
                        <a:pt x="117855" y="290398"/>
                      </a:lnTo>
                      <a:lnTo>
                        <a:pt x="115836" y="287147"/>
                      </a:lnTo>
                      <a:lnTo>
                        <a:pt x="116928" y="283946"/>
                      </a:lnTo>
                      <a:lnTo>
                        <a:pt x="118516" y="280695"/>
                      </a:lnTo>
                      <a:lnTo>
                        <a:pt x="119773" y="283972"/>
                      </a:lnTo>
                      <a:lnTo>
                        <a:pt x="120141" y="280835"/>
                      </a:lnTo>
                      <a:lnTo>
                        <a:pt x="122732" y="282816"/>
                      </a:lnTo>
                      <a:lnTo>
                        <a:pt x="123126" y="284073"/>
                      </a:lnTo>
                      <a:lnTo>
                        <a:pt x="124053" y="287045"/>
                      </a:lnTo>
                      <a:lnTo>
                        <a:pt x="125336" y="282930"/>
                      </a:lnTo>
                      <a:lnTo>
                        <a:pt x="123583" y="281139"/>
                      </a:lnTo>
                      <a:lnTo>
                        <a:pt x="122377" y="275450"/>
                      </a:lnTo>
                      <a:lnTo>
                        <a:pt x="121310" y="274040"/>
                      </a:lnTo>
                      <a:lnTo>
                        <a:pt x="118313" y="270776"/>
                      </a:lnTo>
                      <a:lnTo>
                        <a:pt x="119672" y="273862"/>
                      </a:lnTo>
                      <a:lnTo>
                        <a:pt x="117741" y="280238"/>
                      </a:lnTo>
                      <a:lnTo>
                        <a:pt x="113220" y="281762"/>
                      </a:lnTo>
                      <a:lnTo>
                        <a:pt x="111899" y="278117"/>
                      </a:lnTo>
                      <a:lnTo>
                        <a:pt x="112839" y="270332"/>
                      </a:lnTo>
                      <a:lnTo>
                        <a:pt x="114922" y="269341"/>
                      </a:lnTo>
                      <a:lnTo>
                        <a:pt x="114680" y="273697"/>
                      </a:lnTo>
                      <a:lnTo>
                        <a:pt x="116916" y="269570"/>
                      </a:lnTo>
                      <a:lnTo>
                        <a:pt x="117093" y="261543"/>
                      </a:lnTo>
                      <a:lnTo>
                        <a:pt x="116306" y="257695"/>
                      </a:lnTo>
                      <a:lnTo>
                        <a:pt x="115823" y="263880"/>
                      </a:lnTo>
                      <a:lnTo>
                        <a:pt x="114795" y="267017"/>
                      </a:lnTo>
                      <a:lnTo>
                        <a:pt x="110820" y="269100"/>
                      </a:lnTo>
                      <a:lnTo>
                        <a:pt x="109004" y="266547"/>
                      </a:lnTo>
                      <a:lnTo>
                        <a:pt x="109334" y="255308"/>
                      </a:lnTo>
                      <a:lnTo>
                        <a:pt x="111798" y="252488"/>
                      </a:lnTo>
                      <a:lnTo>
                        <a:pt x="111963" y="255371"/>
                      </a:lnTo>
                      <a:lnTo>
                        <a:pt x="112026" y="258330"/>
                      </a:lnTo>
                      <a:lnTo>
                        <a:pt x="118348" y="249817"/>
                      </a:lnTo>
                      <a:lnTo>
                        <a:pt x="107770" y="242733"/>
                      </a:lnTo>
                      <a:lnTo>
                        <a:pt x="105067" y="240423"/>
                      </a:lnTo>
                      <a:lnTo>
                        <a:pt x="96564" y="230700"/>
                      </a:lnTo>
                      <a:lnTo>
                        <a:pt x="90628" y="219462"/>
                      </a:lnTo>
                      <a:lnTo>
                        <a:pt x="87414" y="208940"/>
                      </a:lnTo>
                      <a:lnTo>
                        <a:pt x="85813" y="201802"/>
                      </a:lnTo>
                      <a:lnTo>
                        <a:pt x="85229" y="194538"/>
                      </a:lnTo>
                      <a:lnTo>
                        <a:pt x="84899" y="187083"/>
                      </a:lnTo>
                      <a:lnTo>
                        <a:pt x="115849" y="187083"/>
                      </a:lnTo>
                      <a:lnTo>
                        <a:pt x="115938" y="184848"/>
                      </a:lnTo>
                      <a:lnTo>
                        <a:pt x="84988" y="184848"/>
                      </a:lnTo>
                      <a:lnTo>
                        <a:pt x="84988" y="127025"/>
                      </a:lnTo>
                      <a:lnTo>
                        <a:pt x="134823" y="127025"/>
                      </a:lnTo>
                      <a:lnTo>
                        <a:pt x="129412" y="118376"/>
                      </a:lnTo>
                      <a:lnTo>
                        <a:pt x="128841" y="121742"/>
                      </a:lnTo>
                      <a:lnTo>
                        <a:pt x="125856" y="121716"/>
                      </a:lnTo>
                      <a:lnTo>
                        <a:pt x="120840" y="116878"/>
                      </a:lnTo>
                      <a:lnTo>
                        <a:pt x="121132" y="114223"/>
                      </a:lnTo>
                      <a:lnTo>
                        <a:pt x="122097" y="97002"/>
                      </a:lnTo>
                      <a:lnTo>
                        <a:pt x="124459" y="95719"/>
                      </a:lnTo>
                      <a:lnTo>
                        <a:pt x="124586" y="88442"/>
                      </a:lnTo>
                      <a:lnTo>
                        <a:pt x="123164" y="85801"/>
                      </a:lnTo>
                      <a:lnTo>
                        <a:pt x="127152" y="85775"/>
                      </a:lnTo>
                      <a:lnTo>
                        <a:pt x="129730" y="78168"/>
                      </a:lnTo>
                      <a:lnTo>
                        <a:pt x="127050" y="79629"/>
                      </a:lnTo>
                      <a:lnTo>
                        <a:pt x="123736" y="82016"/>
                      </a:lnTo>
                      <a:lnTo>
                        <a:pt x="120675" y="84886"/>
                      </a:lnTo>
                      <a:lnTo>
                        <a:pt x="121272" y="82638"/>
                      </a:lnTo>
                      <a:lnTo>
                        <a:pt x="123228" y="79197"/>
                      </a:lnTo>
                      <a:lnTo>
                        <a:pt x="124256" y="75272"/>
                      </a:lnTo>
                      <a:lnTo>
                        <a:pt x="121170" y="74193"/>
                      </a:lnTo>
                      <a:lnTo>
                        <a:pt x="115798" y="74193"/>
                      </a:lnTo>
                      <a:lnTo>
                        <a:pt x="110413" y="74333"/>
                      </a:lnTo>
                      <a:lnTo>
                        <a:pt x="100495" y="74307"/>
                      </a:lnTo>
                      <a:lnTo>
                        <a:pt x="98920" y="71628"/>
                      </a:lnTo>
                      <a:lnTo>
                        <a:pt x="101714" y="71424"/>
                      </a:lnTo>
                      <a:lnTo>
                        <a:pt x="106946" y="71297"/>
                      </a:lnTo>
                      <a:lnTo>
                        <a:pt x="111772" y="69786"/>
                      </a:lnTo>
                      <a:lnTo>
                        <a:pt x="116179" y="66916"/>
                      </a:lnTo>
                      <a:lnTo>
                        <a:pt x="117347" y="64287"/>
                      </a:lnTo>
                      <a:lnTo>
                        <a:pt x="115658" y="63512"/>
                      </a:lnTo>
                      <a:lnTo>
                        <a:pt x="110502" y="62382"/>
                      </a:lnTo>
                      <a:lnTo>
                        <a:pt x="105282" y="61175"/>
                      </a:lnTo>
                      <a:lnTo>
                        <a:pt x="100025" y="62306"/>
                      </a:lnTo>
                      <a:lnTo>
                        <a:pt x="97447" y="62864"/>
                      </a:lnTo>
                      <a:lnTo>
                        <a:pt x="92570" y="65252"/>
                      </a:lnTo>
                      <a:lnTo>
                        <a:pt x="91147" y="68541"/>
                      </a:lnTo>
                      <a:lnTo>
                        <a:pt x="93471" y="66675"/>
                      </a:lnTo>
                      <a:lnTo>
                        <a:pt x="96050" y="65366"/>
                      </a:lnTo>
                      <a:lnTo>
                        <a:pt x="100647" y="63487"/>
                      </a:lnTo>
                      <a:lnTo>
                        <a:pt x="103035" y="63157"/>
                      </a:lnTo>
                      <a:lnTo>
                        <a:pt x="105613" y="62814"/>
                      </a:lnTo>
                      <a:lnTo>
                        <a:pt x="108203" y="63436"/>
                      </a:lnTo>
                      <a:lnTo>
                        <a:pt x="109169" y="66370"/>
                      </a:lnTo>
                      <a:lnTo>
                        <a:pt x="105790" y="66814"/>
                      </a:lnTo>
                      <a:lnTo>
                        <a:pt x="103238" y="66916"/>
                      </a:lnTo>
                      <a:lnTo>
                        <a:pt x="100672" y="67043"/>
                      </a:lnTo>
                      <a:lnTo>
                        <a:pt x="97942" y="66903"/>
                      </a:lnTo>
                      <a:lnTo>
                        <a:pt x="96037" y="69926"/>
                      </a:lnTo>
                      <a:lnTo>
                        <a:pt x="96240" y="70319"/>
                      </a:lnTo>
                      <a:lnTo>
                        <a:pt x="97764" y="73228"/>
                      </a:lnTo>
                      <a:lnTo>
                        <a:pt x="99860" y="75450"/>
                      </a:lnTo>
                      <a:lnTo>
                        <a:pt x="103289" y="75692"/>
                      </a:lnTo>
                      <a:lnTo>
                        <a:pt x="108115" y="75958"/>
                      </a:lnTo>
                      <a:lnTo>
                        <a:pt x="112775" y="75730"/>
                      </a:lnTo>
                      <a:lnTo>
                        <a:pt x="117246" y="75044"/>
                      </a:lnTo>
                      <a:lnTo>
                        <a:pt x="120599" y="75996"/>
                      </a:lnTo>
                      <a:lnTo>
                        <a:pt x="121767" y="79184"/>
                      </a:lnTo>
                      <a:lnTo>
                        <a:pt x="119913" y="81762"/>
                      </a:lnTo>
                      <a:lnTo>
                        <a:pt x="119570" y="90233"/>
                      </a:lnTo>
                      <a:lnTo>
                        <a:pt x="120599" y="89242"/>
                      </a:lnTo>
                      <a:lnTo>
                        <a:pt x="123164" y="89369"/>
                      </a:lnTo>
                      <a:lnTo>
                        <a:pt x="122681" y="92227"/>
                      </a:lnTo>
                      <a:lnTo>
                        <a:pt x="119837" y="92798"/>
                      </a:lnTo>
                      <a:lnTo>
                        <a:pt x="119786" y="101930"/>
                      </a:lnTo>
                      <a:lnTo>
                        <a:pt x="117919" y="98666"/>
                      </a:lnTo>
                      <a:lnTo>
                        <a:pt x="118440" y="98615"/>
                      </a:lnTo>
                      <a:lnTo>
                        <a:pt x="118059" y="94284"/>
                      </a:lnTo>
                      <a:lnTo>
                        <a:pt x="116471" y="97015"/>
                      </a:lnTo>
                      <a:lnTo>
                        <a:pt x="116624" y="109943"/>
                      </a:lnTo>
                      <a:lnTo>
                        <a:pt x="119405" y="109956"/>
                      </a:lnTo>
                      <a:lnTo>
                        <a:pt x="120599" y="120268"/>
                      </a:lnTo>
                      <a:lnTo>
                        <a:pt x="119100" y="122821"/>
                      </a:lnTo>
                      <a:lnTo>
                        <a:pt x="116128" y="122389"/>
                      </a:lnTo>
                      <a:lnTo>
                        <a:pt x="108572" y="115963"/>
                      </a:lnTo>
                      <a:lnTo>
                        <a:pt x="108724" y="113169"/>
                      </a:lnTo>
                      <a:lnTo>
                        <a:pt x="109905" y="112153"/>
                      </a:lnTo>
                      <a:lnTo>
                        <a:pt x="111328" y="117614"/>
                      </a:lnTo>
                      <a:lnTo>
                        <a:pt x="110718" y="114211"/>
                      </a:lnTo>
                      <a:lnTo>
                        <a:pt x="113271" y="113271"/>
                      </a:lnTo>
                      <a:lnTo>
                        <a:pt x="113499" y="115277"/>
                      </a:lnTo>
                      <a:lnTo>
                        <a:pt x="116141" y="115150"/>
                      </a:lnTo>
                      <a:lnTo>
                        <a:pt x="115100" y="102781"/>
                      </a:lnTo>
                      <a:lnTo>
                        <a:pt x="114604" y="104571"/>
                      </a:lnTo>
                      <a:lnTo>
                        <a:pt x="110858" y="105460"/>
                      </a:lnTo>
                      <a:lnTo>
                        <a:pt x="110820" y="101714"/>
                      </a:lnTo>
                      <a:lnTo>
                        <a:pt x="109423" y="107467"/>
                      </a:lnTo>
                      <a:lnTo>
                        <a:pt x="105943" y="109626"/>
                      </a:lnTo>
                      <a:lnTo>
                        <a:pt x="106159" y="106083"/>
                      </a:lnTo>
                      <a:lnTo>
                        <a:pt x="103225" y="108000"/>
                      </a:lnTo>
                      <a:lnTo>
                        <a:pt x="101434" y="110591"/>
                      </a:lnTo>
                      <a:lnTo>
                        <a:pt x="101612" y="113906"/>
                      </a:lnTo>
                      <a:lnTo>
                        <a:pt x="101358" y="115506"/>
                      </a:lnTo>
                      <a:lnTo>
                        <a:pt x="100914" y="118211"/>
                      </a:lnTo>
                      <a:lnTo>
                        <a:pt x="99250" y="119214"/>
                      </a:lnTo>
                      <a:lnTo>
                        <a:pt x="96634" y="118529"/>
                      </a:lnTo>
                      <a:lnTo>
                        <a:pt x="93929" y="117817"/>
                      </a:lnTo>
                      <a:lnTo>
                        <a:pt x="89852" y="114096"/>
                      </a:lnTo>
                      <a:lnTo>
                        <a:pt x="87325" y="110363"/>
                      </a:lnTo>
                      <a:lnTo>
                        <a:pt x="86321" y="108369"/>
                      </a:lnTo>
                      <a:lnTo>
                        <a:pt x="78674" y="97807"/>
                      </a:lnTo>
                      <a:lnTo>
                        <a:pt x="68306" y="90393"/>
                      </a:lnTo>
                      <a:lnTo>
                        <a:pt x="65570" y="89090"/>
                      </a:lnTo>
                      <a:lnTo>
                        <a:pt x="59537" y="86436"/>
                      </a:lnTo>
                      <a:lnTo>
                        <a:pt x="53428" y="83997"/>
                      </a:lnTo>
                      <a:lnTo>
                        <a:pt x="47370" y="81419"/>
                      </a:lnTo>
                      <a:lnTo>
                        <a:pt x="42341" y="79286"/>
                      </a:lnTo>
                      <a:lnTo>
                        <a:pt x="37350" y="76987"/>
                      </a:lnTo>
                      <a:lnTo>
                        <a:pt x="33146" y="73393"/>
                      </a:lnTo>
                      <a:lnTo>
                        <a:pt x="23991" y="63762"/>
                      </a:lnTo>
                      <a:lnTo>
                        <a:pt x="17342" y="52870"/>
                      </a:lnTo>
                      <a:lnTo>
                        <a:pt x="13014" y="40834"/>
                      </a:lnTo>
                      <a:lnTo>
                        <a:pt x="10819" y="27768"/>
                      </a:lnTo>
                      <a:lnTo>
                        <a:pt x="10121" y="16916"/>
                      </a:lnTo>
                      <a:lnTo>
                        <a:pt x="10706" y="8623"/>
                      </a:lnTo>
                      <a:lnTo>
                        <a:pt x="12191" y="0"/>
                      </a:lnTo>
                      <a:lnTo>
                        <a:pt x="9067" y="3276"/>
                      </a:lnTo>
                      <a:lnTo>
                        <a:pt x="5994" y="6108"/>
                      </a:lnTo>
                      <a:lnTo>
                        <a:pt x="4229" y="9944"/>
                      </a:lnTo>
                      <a:lnTo>
                        <a:pt x="1714" y="15430"/>
                      </a:lnTo>
                      <a:lnTo>
                        <a:pt x="0" y="34480"/>
                      </a:lnTo>
                      <a:lnTo>
                        <a:pt x="2062" y="47448"/>
                      </a:lnTo>
                      <a:lnTo>
                        <a:pt x="6253" y="59483"/>
                      </a:lnTo>
                      <a:lnTo>
                        <a:pt x="12558" y="70580"/>
                      </a:lnTo>
                      <a:lnTo>
                        <a:pt x="17691" y="77177"/>
                      </a:lnTo>
                      <a:lnTo>
                        <a:pt x="23190" y="83502"/>
                      </a:lnTo>
                      <a:lnTo>
                        <a:pt x="29832" y="88404"/>
                      </a:lnTo>
                      <a:lnTo>
                        <a:pt x="37236" y="92163"/>
                      </a:lnTo>
                      <a:lnTo>
                        <a:pt x="39827" y="92849"/>
                      </a:lnTo>
                      <a:lnTo>
                        <a:pt x="38836" y="89839"/>
                      </a:lnTo>
                      <a:lnTo>
                        <a:pt x="38049" y="87045"/>
                      </a:lnTo>
                      <a:lnTo>
                        <a:pt x="37249" y="83870"/>
                      </a:lnTo>
                      <a:lnTo>
                        <a:pt x="35763" y="82943"/>
                      </a:lnTo>
                      <a:lnTo>
                        <a:pt x="25679" y="75026"/>
                      </a:lnTo>
                      <a:lnTo>
                        <a:pt x="17476" y="65298"/>
                      </a:lnTo>
                      <a:lnTo>
                        <a:pt x="12458" y="57289"/>
                      </a:lnTo>
                      <a:lnTo>
                        <a:pt x="11125" y="54914"/>
                      </a:lnTo>
                      <a:lnTo>
                        <a:pt x="10096" y="52349"/>
                      </a:lnTo>
                      <a:lnTo>
                        <a:pt x="9436" y="53606"/>
                      </a:lnTo>
                      <a:lnTo>
                        <a:pt x="11175" y="58966"/>
                      </a:lnTo>
                      <a:lnTo>
                        <a:pt x="14033" y="63703"/>
                      </a:lnTo>
                      <a:lnTo>
                        <a:pt x="17284" y="68211"/>
                      </a:lnTo>
                      <a:lnTo>
                        <a:pt x="21716" y="74345"/>
                      </a:lnTo>
                      <a:lnTo>
                        <a:pt x="27012" y="79565"/>
                      </a:lnTo>
                      <a:lnTo>
                        <a:pt x="33096" y="83959"/>
                      </a:lnTo>
                      <a:lnTo>
                        <a:pt x="35877" y="86283"/>
                      </a:lnTo>
                      <a:lnTo>
                        <a:pt x="32461" y="86715"/>
                      </a:lnTo>
                      <a:lnTo>
                        <a:pt x="21671" y="77858"/>
                      </a:lnTo>
                      <a:lnTo>
                        <a:pt x="13796" y="67786"/>
                      </a:lnTo>
                      <a:lnTo>
                        <a:pt x="6998" y="54288"/>
                      </a:lnTo>
                      <a:lnTo>
                        <a:pt x="3366" y="42109"/>
                      </a:lnTo>
                      <a:lnTo>
                        <a:pt x="1928" y="29282"/>
                      </a:lnTo>
                      <a:lnTo>
                        <a:pt x="1841" y="22148"/>
                      </a:lnTo>
                      <a:lnTo>
                        <a:pt x="3644" y="16052"/>
                      </a:lnTo>
                      <a:lnTo>
                        <a:pt x="6222" y="10198"/>
                      </a:lnTo>
                      <a:lnTo>
                        <a:pt x="7861" y="7619"/>
                      </a:lnTo>
                      <a:lnTo>
                        <a:pt x="8661" y="10998"/>
                      </a:lnTo>
                      <a:lnTo>
                        <a:pt x="8813" y="16916"/>
                      </a:lnTo>
                      <a:lnTo>
                        <a:pt x="8801" y="22847"/>
                      </a:lnTo>
                      <a:lnTo>
                        <a:pt x="9055" y="28752"/>
                      </a:lnTo>
                      <a:lnTo>
                        <a:pt x="10923" y="41536"/>
                      </a:lnTo>
                      <a:lnTo>
                        <a:pt x="15376" y="53443"/>
                      </a:lnTo>
                      <a:lnTo>
                        <a:pt x="19354" y="60261"/>
                      </a:lnTo>
                      <a:lnTo>
                        <a:pt x="21628" y="63665"/>
                      </a:lnTo>
                      <a:lnTo>
                        <a:pt x="24193" y="66878"/>
                      </a:lnTo>
                      <a:lnTo>
                        <a:pt x="26720" y="70104"/>
                      </a:lnTo>
                      <a:lnTo>
                        <a:pt x="30543" y="74993"/>
                      </a:lnTo>
                      <a:lnTo>
                        <a:pt x="35775" y="77914"/>
                      </a:lnTo>
                      <a:lnTo>
                        <a:pt x="41173" y="80416"/>
                      </a:lnTo>
                      <a:lnTo>
                        <a:pt x="48221" y="83680"/>
                      </a:lnTo>
                      <a:lnTo>
                        <a:pt x="55460" y="86512"/>
                      </a:lnTo>
                      <a:lnTo>
                        <a:pt x="62534" y="89750"/>
                      </a:lnTo>
                      <a:lnTo>
                        <a:pt x="66103" y="91389"/>
                      </a:lnTo>
                      <a:lnTo>
                        <a:pt x="69507" y="93433"/>
                      </a:lnTo>
                      <a:lnTo>
                        <a:pt x="72923" y="95389"/>
                      </a:lnTo>
                      <a:lnTo>
                        <a:pt x="78206" y="98425"/>
                      </a:lnTo>
                      <a:lnTo>
                        <a:pt x="81584" y="103200"/>
                      </a:lnTo>
                      <a:lnTo>
                        <a:pt x="84226" y="108661"/>
                      </a:lnTo>
                      <a:lnTo>
                        <a:pt x="85966" y="112242"/>
                      </a:lnTo>
                      <a:lnTo>
                        <a:pt x="88049" y="115582"/>
                      </a:lnTo>
                      <a:lnTo>
                        <a:pt x="91020" y="118249"/>
                      </a:lnTo>
                      <a:lnTo>
                        <a:pt x="95034" y="121018"/>
                      </a:lnTo>
                      <a:lnTo>
                        <a:pt x="98628" y="121272"/>
                      </a:lnTo>
                      <a:lnTo>
                        <a:pt x="99491" y="124294"/>
                      </a:lnTo>
                      <a:lnTo>
                        <a:pt x="97612" y="124460"/>
                      </a:lnTo>
                      <a:lnTo>
                        <a:pt x="88264" y="124625"/>
                      </a:lnTo>
                      <a:lnTo>
                        <a:pt x="81191" y="124688"/>
                      </a:lnTo>
                      <a:lnTo>
                        <a:pt x="81025" y="128638"/>
                      </a:lnTo>
                      <a:lnTo>
                        <a:pt x="80860" y="132435"/>
                      </a:lnTo>
                      <a:lnTo>
                        <a:pt x="80644" y="138950"/>
                      </a:lnTo>
                      <a:lnTo>
                        <a:pt x="80492" y="141668"/>
                      </a:lnTo>
                      <a:lnTo>
                        <a:pt x="80619" y="144373"/>
                      </a:lnTo>
                      <a:lnTo>
                        <a:pt x="80771" y="147332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58" name="object 211">
                  <a:extLst>
                    <a:ext uri="{FF2B5EF4-FFF2-40B4-BE49-F238E27FC236}">
                      <a16:creationId xmlns="" xmlns:a16="http://schemas.microsoft.com/office/drawing/2014/main" id="{9941A7C7-A899-47C4-82C4-9F4D3742F5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675720" y="3987257"/>
                  <a:ext cx="19050" cy="15875"/>
                </a:xfrm>
                <a:custGeom>
                  <a:avLst/>
                  <a:gdLst>
                    <a:gd name="T0" fmla="*/ 6411 w 13251"/>
                    <a:gd name="T1" fmla="*/ 5458 h 10642"/>
                    <a:gd name="T2" fmla="*/ 0 w 13251"/>
                    <a:gd name="T3" fmla="*/ 0 h 10642"/>
                    <a:gd name="T4" fmla="*/ 3051 w 13251"/>
                    <a:gd name="T5" fmla="*/ 14938 h 10642"/>
                    <a:gd name="T6" fmla="*/ 3594 w 13251"/>
                    <a:gd name="T7" fmla="*/ 16051 h 10642"/>
                    <a:gd name="T8" fmla="*/ 6044 w 13251"/>
                    <a:gd name="T9" fmla="*/ 12604 h 10642"/>
                    <a:gd name="T10" fmla="*/ 3103 w 13251"/>
                    <a:gd name="T11" fmla="*/ 9979 h 10642"/>
                    <a:gd name="T12" fmla="*/ 1694 w 13251"/>
                    <a:gd name="T13" fmla="*/ 7374 h 10642"/>
                    <a:gd name="T14" fmla="*/ 21306 w 13251"/>
                    <a:gd name="T15" fmla="*/ 14048 h 10642"/>
                    <a:gd name="T16" fmla="*/ 6411 w 13251"/>
                    <a:gd name="T17" fmla="*/ 5458 h 1064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3251" h="10642">
                      <a:moveTo>
                        <a:pt x="3987" y="3619"/>
                      </a:moveTo>
                      <a:lnTo>
                        <a:pt x="0" y="0"/>
                      </a:lnTo>
                      <a:lnTo>
                        <a:pt x="1898" y="9904"/>
                      </a:lnTo>
                      <a:lnTo>
                        <a:pt x="2235" y="10642"/>
                      </a:lnTo>
                      <a:lnTo>
                        <a:pt x="3759" y="8356"/>
                      </a:lnTo>
                      <a:lnTo>
                        <a:pt x="1930" y="6616"/>
                      </a:lnTo>
                      <a:lnTo>
                        <a:pt x="1054" y="4889"/>
                      </a:lnTo>
                      <a:lnTo>
                        <a:pt x="13251" y="9314"/>
                      </a:lnTo>
                      <a:lnTo>
                        <a:pt x="3987" y="3619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59" name="object 212">
                  <a:extLst>
                    <a:ext uri="{FF2B5EF4-FFF2-40B4-BE49-F238E27FC236}">
                      <a16:creationId xmlns="" xmlns:a16="http://schemas.microsoft.com/office/drawing/2014/main" id="{6043DBB1-A47E-4B4E-BD31-E806341ECB9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670958" y="4084090"/>
                  <a:ext cx="79375" cy="68262"/>
                </a:xfrm>
                <a:custGeom>
                  <a:avLst/>
                  <a:gdLst>
                    <a:gd name="T0" fmla="*/ 75968 w 57645"/>
                    <a:gd name="T1" fmla="*/ 52684 h 49022"/>
                    <a:gd name="T2" fmla="*/ 69701 w 57645"/>
                    <a:gd name="T3" fmla="*/ 57393 h 49022"/>
                    <a:gd name="T4" fmla="*/ 66645 w 57645"/>
                    <a:gd name="T5" fmla="*/ 63519 h 49022"/>
                    <a:gd name="T6" fmla="*/ 72757 w 57645"/>
                    <a:gd name="T7" fmla="*/ 58260 h 49022"/>
                    <a:gd name="T8" fmla="*/ 78369 w 57645"/>
                    <a:gd name="T9" fmla="*/ 54384 h 49022"/>
                    <a:gd name="T10" fmla="*/ 76124 w 57645"/>
                    <a:gd name="T11" fmla="*/ 49036 h 49022"/>
                    <a:gd name="T12" fmla="*/ 70098 w 57645"/>
                    <a:gd name="T13" fmla="*/ 43656 h 49022"/>
                    <a:gd name="T14" fmla="*/ 66904 w 57645"/>
                    <a:gd name="T15" fmla="*/ 41230 h 49022"/>
                    <a:gd name="T16" fmla="*/ 63055 w 57645"/>
                    <a:gd name="T17" fmla="*/ 38274 h 49022"/>
                    <a:gd name="T18" fmla="*/ 60068 w 57645"/>
                    <a:gd name="T19" fmla="*/ 38486 h 49022"/>
                    <a:gd name="T20" fmla="*/ 56302 w 57645"/>
                    <a:gd name="T21" fmla="*/ 41548 h 49022"/>
                    <a:gd name="T22" fmla="*/ 52970 w 57645"/>
                    <a:gd name="T23" fmla="*/ 44188 h 49022"/>
                    <a:gd name="T24" fmla="*/ 42772 w 57645"/>
                    <a:gd name="T25" fmla="*/ 29824 h 49022"/>
                    <a:gd name="T26" fmla="*/ 31638 w 57645"/>
                    <a:gd name="T27" fmla="*/ 16351 h 49022"/>
                    <a:gd name="T28" fmla="*/ 18859 w 57645"/>
                    <a:gd name="T29" fmla="*/ 4291 h 49022"/>
                    <a:gd name="T30" fmla="*/ 13156 w 57645"/>
                    <a:gd name="T31" fmla="*/ 0 h 49022"/>
                    <a:gd name="T32" fmla="*/ 14209 w 57645"/>
                    <a:gd name="T33" fmla="*/ 4424 h 49022"/>
                    <a:gd name="T34" fmla="*/ 15313 w 57645"/>
                    <a:gd name="T35" fmla="*/ 8337 h 49022"/>
                    <a:gd name="T36" fmla="*/ 16506 w 57645"/>
                    <a:gd name="T37" fmla="*/ 12232 h 49022"/>
                    <a:gd name="T38" fmla="*/ 17576 w 57645"/>
                    <a:gd name="T39" fmla="*/ 16163 h 49022"/>
                    <a:gd name="T40" fmla="*/ 18336 w 57645"/>
                    <a:gd name="T41" fmla="*/ 20695 h 49022"/>
                    <a:gd name="T42" fmla="*/ 15574 w 57645"/>
                    <a:gd name="T43" fmla="*/ 23366 h 49022"/>
                    <a:gd name="T44" fmla="*/ 8425 w 57645"/>
                    <a:gd name="T45" fmla="*/ 23103 h 49022"/>
                    <a:gd name="T46" fmla="*/ 4868 w 57645"/>
                    <a:gd name="T47" fmla="*/ 23314 h 49022"/>
                    <a:gd name="T48" fmla="*/ 0 w 57645"/>
                    <a:gd name="T49" fmla="*/ 24218 h 49022"/>
                    <a:gd name="T50" fmla="*/ 431 w 57645"/>
                    <a:gd name="T51" fmla="*/ 27882 h 49022"/>
                    <a:gd name="T52" fmla="*/ 4056 w 57645"/>
                    <a:gd name="T53" fmla="*/ 25953 h 49022"/>
                    <a:gd name="T54" fmla="*/ 21011 w 57645"/>
                    <a:gd name="T55" fmla="*/ 25970 h 49022"/>
                    <a:gd name="T56" fmla="*/ 21409 w 57645"/>
                    <a:gd name="T57" fmla="*/ 22128 h 49022"/>
                    <a:gd name="T58" fmla="*/ 19941 w 57645"/>
                    <a:gd name="T59" fmla="*/ 15224 h 49022"/>
                    <a:gd name="T60" fmla="*/ 19009 w 57645"/>
                    <a:gd name="T61" fmla="*/ 10427 h 49022"/>
                    <a:gd name="T62" fmla="*/ 22377 w 57645"/>
                    <a:gd name="T63" fmla="*/ 9700 h 49022"/>
                    <a:gd name="T64" fmla="*/ 34145 w 57645"/>
                    <a:gd name="T65" fmla="*/ 22662 h 49022"/>
                    <a:gd name="T66" fmla="*/ 44763 w 57645"/>
                    <a:gd name="T67" fmla="*/ 36645 h 49022"/>
                    <a:gd name="T68" fmla="*/ 48896 w 57645"/>
                    <a:gd name="T69" fmla="*/ 42859 h 49022"/>
                    <a:gd name="T70" fmla="*/ 51244 w 57645"/>
                    <a:gd name="T71" fmla="*/ 46523 h 49022"/>
                    <a:gd name="T72" fmla="*/ 45668 w 57645"/>
                    <a:gd name="T73" fmla="*/ 51729 h 49022"/>
                    <a:gd name="T74" fmla="*/ 47445 w 57645"/>
                    <a:gd name="T75" fmla="*/ 59677 h 49022"/>
                    <a:gd name="T76" fmla="*/ 48171 w 57645"/>
                    <a:gd name="T77" fmla="*/ 64191 h 49022"/>
                    <a:gd name="T78" fmla="*/ 47377 w 57645"/>
                    <a:gd name="T79" fmla="*/ 66864 h 49022"/>
                    <a:gd name="T80" fmla="*/ 52486 w 57645"/>
                    <a:gd name="T81" fmla="*/ 64245 h 49022"/>
                    <a:gd name="T82" fmla="*/ 55888 w 57645"/>
                    <a:gd name="T83" fmla="*/ 68333 h 49022"/>
                    <a:gd name="T84" fmla="*/ 57598 w 57645"/>
                    <a:gd name="T85" fmla="*/ 66493 h 49022"/>
                    <a:gd name="T86" fmla="*/ 54075 w 57645"/>
                    <a:gd name="T87" fmla="*/ 62704 h 49022"/>
                    <a:gd name="T88" fmla="*/ 50415 w 57645"/>
                    <a:gd name="T89" fmla="*/ 58756 h 49022"/>
                    <a:gd name="T90" fmla="*/ 46478 w 57645"/>
                    <a:gd name="T91" fmla="*/ 54507 h 49022"/>
                    <a:gd name="T92" fmla="*/ 50882 w 57645"/>
                    <a:gd name="T93" fmla="*/ 50347 h 49022"/>
                    <a:gd name="T94" fmla="*/ 54576 w 57645"/>
                    <a:gd name="T95" fmla="*/ 45284 h 49022"/>
                    <a:gd name="T96" fmla="*/ 60016 w 57645"/>
                    <a:gd name="T97" fmla="*/ 42399 h 49022"/>
                    <a:gd name="T98" fmla="*/ 64833 w 57645"/>
                    <a:gd name="T99" fmla="*/ 41814 h 49022"/>
                    <a:gd name="T100" fmla="*/ 69874 w 57645"/>
                    <a:gd name="T101" fmla="*/ 46488 h 49022"/>
                    <a:gd name="T102" fmla="*/ 75968 w 57645"/>
                    <a:gd name="T103" fmla="*/ 52684 h 49022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0" t="0" r="r" b="b"/>
                  <a:pathLst>
                    <a:path w="57645" h="49022">
                      <a:moveTo>
                        <a:pt x="55879" y="37795"/>
                      </a:moveTo>
                      <a:lnTo>
                        <a:pt x="51269" y="41173"/>
                      </a:lnTo>
                      <a:lnTo>
                        <a:pt x="49021" y="45567"/>
                      </a:lnTo>
                      <a:lnTo>
                        <a:pt x="53517" y="41795"/>
                      </a:lnTo>
                      <a:lnTo>
                        <a:pt x="57645" y="39014"/>
                      </a:lnTo>
                      <a:lnTo>
                        <a:pt x="55994" y="35178"/>
                      </a:lnTo>
                      <a:lnTo>
                        <a:pt x="51561" y="31318"/>
                      </a:lnTo>
                      <a:lnTo>
                        <a:pt x="49212" y="29578"/>
                      </a:lnTo>
                      <a:lnTo>
                        <a:pt x="46380" y="27457"/>
                      </a:lnTo>
                      <a:lnTo>
                        <a:pt x="44183" y="27609"/>
                      </a:lnTo>
                      <a:lnTo>
                        <a:pt x="41414" y="29806"/>
                      </a:lnTo>
                      <a:lnTo>
                        <a:pt x="38963" y="31699"/>
                      </a:lnTo>
                      <a:lnTo>
                        <a:pt x="31461" y="21396"/>
                      </a:lnTo>
                      <a:lnTo>
                        <a:pt x="23272" y="11730"/>
                      </a:lnTo>
                      <a:lnTo>
                        <a:pt x="13872" y="3078"/>
                      </a:lnTo>
                      <a:lnTo>
                        <a:pt x="9677" y="0"/>
                      </a:lnTo>
                      <a:lnTo>
                        <a:pt x="10452" y="3174"/>
                      </a:lnTo>
                      <a:lnTo>
                        <a:pt x="11264" y="5981"/>
                      </a:lnTo>
                      <a:lnTo>
                        <a:pt x="12141" y="8775"/>
                      </a:lnTo>
                      <a:lnTo>
                        <a:pt x="12928" y="11595"/>
                      </a:lnTo>
                      <a:lnTo>
                        <a:pt x="13487" y="14846"/>
                      </a:lnTo>
                      <a:lnTo>
                        <a:pt x="11455" y="16763"/>
                      </a:lnTo>
                      <a:lnTo>
                        <a:pt x="6197" y="16573"/>
                      </a:lnTo>
                      <a:lnTo>
                        <a:pt x="3581" y="16725"/>
                      </a:lnTo>
                      <a:lnTo>
                        <a:pt x="0" y="17373"/>
                      </a:lnTo>
                      <a:lnTo>
                        <a:pt x="317" y="20002"/>
                      </a:lnTo>
                      <a:lnTo>
                        <a:pt x="2984" y="18618"/>
                      </a:lnTo>
                      <a:lnTo>
                        <a:pt x="15455" y="18630"/>
                      </a:lnTo>
                      <a:lnTo>
                        <a:pt x="15747" y="15874"/>
                      </a:lnTo>
                      <a:lnTo>
                        <a:pt x="14668" y="10921"/>
                      </a:lnTo>
                      <a:lnTo>
                        <a:pt x="13982" y="7480"/>
                      </a:lnTo>
                      <a:lnTo>
                        <a:pt x="16459" y="6959"/>
                      </a:lnTo>
                      <a:lnTo>
                        <a:pt x="25116" y="16258"/>
                      </a:lnTo>
                      <a:lnTo>
                        <a:pt x="32926" y="26289"/>
                      </a:lnTo>
                      <a:lnTo>
                        <a:pt x="35966" y="30746"/>
                      </a:lnTo>
                      <a:lnTo>
                        <a:pt x="37693" y="33375"/>
                      </a:lnTo>
                      <a:lnTo>
                        <a:pt x="33591" y="37109"/>
                      </a:lnTo>
                      <a:lnTo>
                        <a:pt x="34899" y="42811"/>
                      </a:lnTo>
                      <a:lnTo>
                        <a:pt x="35432" y="46050"/>
                      </a:lnTo>
                      <a:lnTo>
                        <a:pt x="34848" y="47967"/>
                      </a:lnTo>
                      <a:lnTo>
                        <a:pt x="38607" y="46088"/>
                      </a:lnTo>
                      <a:lnTo>
                        <a:pt x="41109" y="49021"/>
                      </a:lnTo>
                      <a:lnTo>
                        <a:pt x="42367" y="47701"/>
                      </a:lnTo>
                      <a:lnTo>
                        <a:pt x="39776" y="44983"/>
                      </a:lnTo>
                      <a:lnTo>
                        <a:pt x="37083" y="42151"/>
                      </a:lnTo>
                      <a:lnTo>
                        <a:pt x="34188" y="39103"/>
                      </a:lnTo>
                      <a:lnTo>
                        <a:pt x="37426" y="36118"/>
                      </a:lnTo>
                      <a:lnTo>
                        <a:pt x="40144" y="32486"/>
                      </a:lnTo>
                      <a:lnTo>
                        <a:pt x="44145" y="30416"/>
                      </a:lnTo>
                      <a:lnTo>
                        <a:pt x="47688" y="29997"/>
                      </a:lnTo>
                      <a:lnTo>
                        <a:pt x="51396" y="33350"/>
                      </a:lnTo>
                      <a:lnTo>
                        <a:pt x="55879" y="37795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60" name="object 213">
                  <a:extLst>
                    <a:ext uri="{FF2B5EF4-FFF2-40B4-BE49-F238E27FC236}">
                      <a16:creationId xmlns="" xmlns:a16="http://schemas.microsoft.com/office/drawing/2014/main" id="{0A14D77B-C6C1-4B00-8F4B-269ECFE10E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29700" y="4146002"/>
                  <a:ext cx="7937" cy="17463"/>
                </a:xfrm>
                <a:custGeom>
                  <a:avLst/>
                  <a:gdLst>
                    <a:gd name="T0" fmla="*/ 6339 w 4737"/>
                    <a:gd name="T1" fmla="*/ 0 h 11887"/>
                    <a:gd name="T2" fmla="*/ 0 w 4737"/>
                    <a:gd name="T3" fmla="*/ 5233 h 11887"/>
                    <a:gd name="T4" fmla="*/ 1456 w 4737"/>
                    <a:gd name="T5" fmla="*/ 11528 h 11887"/>
                    <a:gd name="T6" fmla="*/ 2876 w 4737"/>
                    <a:gd name="T7" fmla="*/ 7398 h 11887"/>
                    <a:gd name="T8" fmla="*/ 5541 w 4737"/>
                    <a:gd name="T9" fmla="*/ 9344 h 11887"/>
                    <a:gd name="T10" fmla="*/ 6073 w 4737"/>
                    <a:gd name="T11" fmla="*/ 18767 h 11887"/>
                    <a:gd name="T12" fmla="*/ 6624 w 4737"/>
                    <a:gd name="T13" fmla="*/ 14296 h 11887"/>
                    <a:gd name="T14" fmla="*/ 6339 w 4737"/>
                    <a:gd name="T15" fmla="*/ 0 h 1188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4737" h="11887">
                      <a:moveTo>
                        <a:pt x="4533" y="0"/>
                      </a:moveTo>
                      <a:lnTo>
                        <a:pt x="0" y="3314"/>
                      </a:lnTo>
                      <a:lnTo>
                        <a:pt x="1041" y="7302"/>
                      </a:lnTo>
                      <a:lnTo>
                        <a:pt x="2057" y="4686"/>
                      </a:lnTo>
                      <a:lnTo>
                        <a:pt x="3962" y="5918"/>
                      </a:lnTo>
                      <a:lnTo>
                        <a:pt x="4343" y="11887"/>
                      </a:lnTo>
                      <a:lnTo>
                        <a:pt x="4737" y="9055"/>
                      </a:lnTo>
                      <a:lnTo>
                        <a:pt x="4533" y="0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61" name="object 214">
                  <a:extLst>
                    <a:ext uri="{FF2B5EF4-FFF2-40B4-BE49-F238E27FC236}">
                      <a16:creationId xmlns="" xmlns:a16="http://schemas.microsoft.com/office/drawing/2014/main" id="{02530D9D-FBBE-4580-8939-DCE036E81DC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670962" y="4111077"/>
                  <a:ext cx="49213" cy="46038"/>
                </a:xfrm>
                <a:custGeom>
                  <a:avLst/>
                  <a:gdLst>
                    <a:gd name="T0" fmla="*/ 6898 w 35115"/>
                    <a:gd name="T1" fmla="*/ 6386 h 33540"/>
                    <a:gd name="T2" fmla="*/ 12685 w 35115"/>
                    <a:gd name="T3" fmla="*/ 12165 h 33540"/>
                    <a:gd name="T4" fmla="*/ 18105 w 35115"/>
                    <a:gd name="T5" fmla="*/ 18397 h 33540"/>
                    <a:gd name="T6" fmla="*/ 24066 w 35115"/>
                    <a:gd name="T7" fmla="*/ 25252 h 33540"/>
                    <a:gd name="T8" fmla="*/ 28932 w 35115"/>
                    <a:gd name="T9" fmla="*/ 32887 h 33540"/>
                    <a:gd name="T10" fmla="*/ 33553 w 35115"/>
                    <a:gd name="T11" fmla="*/ 40716 h 33540"/>
                    <a:gd name="T12" fmla="*/ 36385 w 35115"/>
                    <a:gd name="T13" fmla="*/ 45539 h 33540"/>
                    <a:gd name="T14" fmla="*/ 38523 w 35115"/>
                    <a:gd name="T15" fmla="*/ 45834 h 33540"/>
                    <a:gd name="T16" fmla="*/ 43162 w 35115"/>
                    <a:gd name="T17" fmla="*/ 42850 h 33540"/>
                    <a:gd name="T18" fmla="*/ 47246 w 35115"/>
                    <a:gd name="T19" fmla="*/ 40107 h 33540"/>
                    <a:gd name="T20" fmla="*/ 48046 w 35115"/>
                    <a:gd name="T21" fmla="*/ 37488 h 33540"/>
                    <a:gd name="T22" fmla="*/ 44257 w 35115"/>
                    <a:gd name="T23" fmla="*/ 40107 h 33540"/>
                    <a:gd name="T24" fmla="*/ 42555 w 35115"/>
                    <a:gd name="T25" fmla="*/ 34727 h 33540"/>
                    <a:gd name="T26" fmla="*/ 43232 w 35115"/>
                    <a:gd name="T27" fmla="*/ 31203 h 33540"/>
                    <a:gd name="T28" fmla="*/ 47317 w 35115"/>
                    <a:gd name="T29" fmla="*/ 33061 h 33540"/>
                    <a:gd name="T30" fmla="*/ 45527 w 35115"/>
                    <a:gd name="T31" fmla="*/ 25269 h 33540"/>
                    <a:gd name="T32" fmla="*/ 41043 w 35115"/>
                    <a:gd name="T33" fmla="*/ 28947 h 33540"/>
                    <a:gd name="T34" fmla="*/ 39739 w 35115"/>
                    <a:gd name="T35" fmla="*/ 33217 h 33540"/>
                    <a:gd name="T36" fmla="*/ 40625 w 35115"/>
                    <a:gd name="T37" fmla="*/ 37071 h 33540"/>
                    <a:gd name="T38" fmla="*/ 40035 w 35115"/>
                    <a:gd name="T39" fmla="*/ 41026 h 33540"/>
                    <a:gd name="T40" fmla="*/ 35916 w 35115"/>
                    <a:gd name="T41" fmla="*/ 39465 h 33540"/>
                    <a:gd name="T42" fmla="*/ 33919 w 35115"/>
                    <a:gd name="T43" fmla="*/ 36446 h 33540"/>
                    <a:gd name="T44" fmla="*/ 28393 w 35115"/>
                    <a:gd name="T45" fmla="*/ 26969 h 33540"/>
                    <a:gd name="T46" fmla="*/ 21199 w 35115"/>
                    <a:gd name="T47" fmla="*/ 18918 h 33540"/>
                    <a:gd name="T48" fmla="*/ 13780 w 35115"/>
                    <a:gd name="T49" fmla="*/ 11003 h 33540"/>
                    <a:gd name="T50" fmla="*/ 10426 w 35115"/>
                    <a:gd name="T51" fmla="*/ 7427 h 33540"/>
                    <a:gd name="T52" fmla="*/ 7141 w 35115"/>
                    <a:gd name="T53" fmla="*/ 3782 h 33540"/>
                    <a:gd name="T54" fmla="*/ 3650 w 35115"/>
                    <a:gd name="T55" fmla="*/ 0 h 33540"/>
                    <a:gd name="T56" fmla="*/ 0 w 35115"/>
                    <a:gd name="T57" fmla="*/ 1892 h 33540"/>
                    <a:gd name="T58" fmla="*/ 6898 w 35115"/>
                    <a:gd name="T59" fmla="*/ 6386 h 33540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0" t="0" r="r" b="b"/>
                  <a:pathLst>
                    <a:path w="35115" h="33540">
                      <a:moveTo>
                        <a:pt x="5041" y="4673"/>
                      </a:moveTo>
                      <a:lnTo>
                        <a:pt x="9271" y="8902"/>
                      </a:lnTo>
                      <a:lnTo>
                        <a:pt x="13233" y="13462"/>
                      </a:lnTo>
                      <a:lnTo>
                        <a:pt x="17589" y="18478"/>
                      </a:lnTo>
                      <a:lnTo>
                        <a:pt x="21145" y="24066"/>
                      </a:lnTo>
                      <a:lnTo>
                        <a:pt x="24523" y="29794"/>
                      </a:lnTo>
                      <a:lnTo>
                        <a:pt x="26593" y="33324"/>
                      </a:lnTo>
                      <a:lnTo>
                        <a:pt x="28155" y="33540"/>
                      </a:lnTo>
                      <a:lnTo>
                        <a:pt x="31546" y="31356"/>
                      </a:lnTo>
                      <a:lnTo>
                        <a:pt x="34531" y="29349"/>
                      </a:lnTo>
                      <a:lnTo>
                        <a:pt x="35115" y="27432"/>
                      </a:lnTo>
                      <a:lnTo>
                        <a:pt x="32346" y="29349"/>
                      </a:lnTo>
                      <a:lnTo>
                        <a:pt x="31102" y="25412"/>
                      </a:lnTo>
                      <a:lnTo>
                        <a:pt x="31597" y="22834"/>
                      </a:lnTo>
                      <a:lnTo>
                        <a:pt x="34582" y="24193"/>
                      </a:lnTo>
                      <a:lnTo>
                        <a:pt x="33274" y="18491"/>
                      </a:lnTo>
                      <a:lnTo>
                        <a:pt x="29997" y="21183"/>
                      </a:lnTo>
                      <a:lnTo>
                        <a:pt x="29044" y="24307"/>
                      </a:lnTo>
                      <a:lnTo>
                        <a:pt x="29692" y="27127"/>
                      </a:lnTo>
                      <a:lnTo>
                        <a:pt x="29260" y="30022"/>
                      </a:lnTo>
                      <a:lnTo>
                        <a:pt x="26250" y="28879"/>
                      </a:lnTo>
                      <a:lnTo>
                        <a:pt x="24790" y="26670"/>
                      </a:lnTo>
                      <a:lnTo>
                        <a:pt x="20751" y="19735"/>
                      </a:lnTo>
                      <a:lnTo>
                        <a:pt x="15494" y="13843"/>
                      </a:lnTo>
                      <a:lnTo>
                        <a:pt x="10071" y="8051"/>
                      </a:lnTo>
                      <a:lnTo>
                        <a:pt x="7620" y="5435"/>
                      </a:lnTo>
                      <a:lnTo>
                        <a:pt x="5219" y="2768"/>
                      </a:lnTo>
                      <a:lnTo>
                        <a:pt x="2667" y="0"/>
                      </a:lnTo>
                      <a:lnTo>
                        <a:pt x="0" y="1384"/>
                      </a:lnTo>
                      <a:lnTo>
                        <a:pt x="5041" y="4673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62" name="object 215">
                  <a:extLst>
                    <a:ext uri="{FF2B5EF4-FFF2-40B4-BE49-F238E27FC236}">
                      <a16:creationId xmlns="" xmlns:a16="http://schemas.microsoft.com/office/drawing/2014/main" id="{029B13DA-3FA6-434C-B91F-FAD785B8F5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43982" y="4139657"/>
                  <a:ext cx="19050" cy="22225"/>
                </a:xfrm>
                <a:custGeom>
                  <a:avLst/>
                  <a:gdLst>
                    <a:gd name="T0" fmla="*/ 16936 w 13766"/>
                    <a:gd name="T1" fmla="*/ 3629 h 15773"/>
                    <a:gd name="T2" fmla="*/ 10578 w 13766"/>
                    <a:gd name="T3" fmla="*/ 9235 h 15773"/>
                    <a:gd name="T4" fmla="*/ 4504 w 13766"/>
                    <a:gd name="T5" fmla="*/ 14324 h 15773"/>
                    <a:gd name="T6" fmla="*/ 0 w 13766"/>
                    <a:gd name="T7" fmla="*/ 22100 h 15773"/>
                    <a:gd name="T8" fmla="*/ 4011 w 13766"/>
                    <a:gd name="T9" fmla="*/ 18025 h 15773"/>
                    <a:gd name="T10" fmla="*/ 9197 w 13766"/>
                    <a:gd name="T11" fmla="*/ 14947 h 15773"/>
                    <a:gd name="T12" fmla="*/ 13304 w 13766"/>
                    <a:gd name="T13" fmla="*/ 11886 h 15773"/>
                    <a:gd name="T14" fmla="*/ 16405 w 13766"/>
                    <a:gd name="T15" fmla="*/ 8273 h 15773"/>
                    <a:gd name="T16" fmla="*/ 20512 w 13766"/>
                    <a:gd name="T17" fmla="*/ 4964 h 15773"/>
                    <a:gd name="T18" fmla="*/ 19698 w 13766"/>
                    <a:gd name="T19" fmla="*/ 0 h 15773"/>
                    <a:gd name="T20" fmla="*/ 16936 w 13766"/>
                    <a:gd name="T21" fmla="*/ 3629 h 1577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3766" h="15773">
                      <a:moveTo>
                        <a:pt x="11366" y="2590"/>
                      </a:moveTo>
                      <a:lnTo>
                        <a:pt x="7099" y="6591"/>
                      </a:lnTo>
                      <a:lnTo>
                        <a:pt x="3022" y="10223"/>
                      </a:lnTo>
                      <a:lnTo>
                        <a:pt x="0" y="15773"/>
                      </a:lnTo>
                      <a:lnTo>
                        <a:pt x="2692" y="12865"/>
                      </a:lnTo>
                      <a:lnTo>
                        <a:pt x="6172" y="10668"/>
                      </a:lnTo>
                      <a:lnTo>
                        <a:pt x="8928" y="8483"/>
                      </a:lnTo>
                      <a:lnTo>
                        <a:pt x="11010" y="5905"/>
                      </a:lnTo>
                      <a:lnTo>
                        <a:pt x="13766" y="3543"/>
                      </a:lnTo>
                      <a:lnTo>
                        <a:pt x="13220" y="0"/>
                      </a:lnTo>
                      <a:lnTo>
                        <a:pt x="11366" y="2590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63" name="object 216">
                  <a:extLst>
                    <a:ext uri="{FF2B5EF4-FFF2-40B4-BE49-F238E27FC236}">
                      <a16:creationId xmlns="" xmlns:a16="http://schemas.microsoft.com/office/drawing/2014/main" id="{5FA60CA0-F9BD-451E-BBAF-F619D6C5FB7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07483" y="4201566"/>
                  <a:ext cx="79375" cy="31750"/>
                </a:xfrm>
                <a:custGeom>
                  <a:avLst/>
                  <a:gdLst>
                    <a:gd name="T0" fmla="*/ 66206 w 58038"/>
                    <a:gd name="T1" fmla="*/ 26222 h 24753"/>
                    <a:gd name="T2" fmla="*/ 59529 w 58038"/>
                    <a:gd name="T3" fmla="*/ 14827 h 24753"/>
                    <a:gd name="T4" fmla="*/ 61674 w 58038"/>
                    <a:gd name="T5" fmla="*/ 11786 h 24753"/>
                    <a:gd name="T6" fmla="*/ 64998 w 58038"/>
                    <a:gd name="T7" fmla="*/ 19557 h 24753"/>
                    <a:gd name="T8" fmla="*/ 72049 w 58038"/>
                    <a:gd name="T9" fmla="*/ 24857 h 24753"/>
                    <a:gd name="T10" fmla="*/ 71300 w 58038"/>
                    <a:gd name="T11" fmla="*/ 20564 h 24753"/>
                    <a:gd name="T12" fmla="*/ 63276 w 58038"/>
                    <a:gd name="T13" fmla="*/ 10925 h 24753"/>
                    <a:gd name="T14" fmla="*/ 54283 w 58038"/>
                    <a:gd name="T15" fmla="*/ 5934 h 24753"/>
                    <a:gd name="T16" fmla="*/ 41967 w 58038"/>
                    <a:gd name="T17" fmla="*/ 5608 h 24753"/>
                    <a:gd name="T18" fmla="*/ 8066 w 58038"/>
                    <a:gd name="T19" fmla="*/ 0 h 24753"/>
                    <a:gd name="T20" fmla="*/ 22296 w 58038"/>
                    <a:gd name="T21" fmla="*/ 5479 h 24753"/>
                    <a:gd name="T22" fmla="*/ 23335 w 58038"/>
                    <a:gd name="T23" fmla="*/ 11802 h 24753"/>
                    <a:gd name="T24" fmla="*/ 18632 w 58038"/>
                    <a:gd name="T25" fmla="*/ 21881 h 24753"/>
                    <a:gd name="T26" fmla="*/ 24645 w 58038"/>
                    <a:gd name="T27" fmla="*/ 17638 h 24753"/>
                    <a:gd name="T28" fmla="*/ 31016 w 58038"/>
                    <a:gd name="T29" fmla="*/ 9495 h 24753"/>
                    <a:gd name="T30" fmla="*/ 41167 w 58038"/>
                    <a:gd name="T31" fmla="*/ 7950 h 24753"/>
                    <a:gd name="T32" fmla="*/ 39380 w 58038"/>
                    <a:gd name="T33" fmla="*/ 18045 h 24753"/>
                    <a:gd name="T34" fmla="*/ 39975 w 58038"/>
                    <a:gd name="T35" fmla="*/ 23019 h 24753"/>
                    <a:gd name="T36" fmla="*/ 46158 w 58038"/>
                    <a:gd name="T37" fmla="*/ 15250 h 24753"/>
                    <a:gd name="T38" fmla="*/ 52919 w 58038"/>
                    <a:gd name="T39" fmla="*/ 7984 h 24753"/>
                    <a:gd name="T40" fmla="*/ 51013 w 58038"/>
                    <a:gd name="T41" fmla="*/ 16306 h 24753"/>
                    <a:gd name="T42" fmla="*/ 46142 w 58038"/>
                    <a:gd name="T43" fmla="*/ 24271 h 24753"/>
                    <a:gd name="T44" fmla="*/ 35070 w 58038"/>
                    <a:gd name="T45" fmla="*/ 27132 h 24753"/>
                    <a:gd name="T46" fmla="*/ 34320 w 58038"/>
                    <a:gd name="T47" fmla="*/ 20582 h 24753"/>
                    <a:gd name="T48" fmla="*/ 36773 w 58038"/>
                    <a:gd name="T49" fmla="*/ 12712 h 24753"/>
                    <a:gd name="T50" fmla="*/ 24594 w 58038"/>
                    <a:gd name="T51" fmla="*/ 23280 h 24753"/>
                    <a:gd name="T52" fmla="*/ 15925 w 58038"/>
                    <a:gd name="T53" fmla="*/ 19654 h 24753"/>
                    <a:gd name="T54" fmla="*/ 18787 w 58038"/>
                    <a:gd name="T55" fmla="*/ 10373 h 24753"/>
                    <a:gd name="T56" fmla="*/ 6694 w 58038"/>
                    <a:gd name="T57" fmla="*/ 19687 h 24753"/>
                    <a:gd name="T58" fmla="*/ 4887 w 58038"/>
                    <a:gd name="T59" fmla="*/ 22548 h 24753"/>
                    <a:gd name="T60" fmla="*/ 10731 w 58038"/>
                    <a:gd name="T61" fmla="*/ 25393 h 24753"/>
                    <a:gd name="T62" fmla="*/ 15994 w 58038"/>
                    <a:gd name="T63" fmla="*/ 27328 h 24753"/>
                    <a:gd name="T64" fmla="*/ 28188 w 58038"/>
                    <a:gd name="T65" fmla="*/ 25393 h 24753"/>
                    <a:gd name="T66" fmla="*/ 26043 w 58038"/>
                    <a:gd name="T67" fmla="*/ 30920 h 24753"/>
                    <a:gd name="T68" fmla="*/ 37898 w 58038"/>
                    <a:gd name="T69" fmla="*/ 30026 h 24753"/>
                    <a:gd name="T70" fmla="*/ 48918 w 58038"/>
                    <a:gd name="T71" fmla="*/ 25491 h 24753"/>
                    <a:gd name="T72" fmla="*/ 55868 w 58038"/>
                    <a:gd name="T73" fmla="*/ 15673 h 24753"/>
                    <a:gd name="T74" fmla="*/ 68012 w 58038"/>
                    <a:gd name="T75" fmla="*/ 31506 h 24753"/>
                    <a:gd name="T76" fmla="*/ 76562 w 58038"/>
                    <a:gd name="T77" fmla="*/ 29017 h 24753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0" t="0" r="r" b="b"/>
                  <a:pathLst>
                    <a:path w="58038" h="24753">
                      <a:moveTo>
                        <a:pt x="53047" y="21947"/>
                      </a:moveTo>
                      <a:lnTo>
                        <a:pt x="49364" y="20486"/>
                      </a:lnTo>
                      <a:lnTo>
                        <a:pt x="47078" y="16486"/>
                      </a:lnTo>
                      <a:lnTo>
                        <a:pt x="44386" y="11583"/>
                      </a:lnTo>
                      <a:lnTo>
                        <a:pt x="42900" y="8561"/>
                      </a:lnTo>
                      <a:lnTo>
                        <a:pt x="45986" y="9208"/>
                      </a:lnTo>
                      <a:lnTo>
                        <a:pt x="47129" y="11952"/>
                      </a:lnTo>
                      <a:lnTo>
                        <a:pt x="48463" y="15279"/>
                      </a:lnTo>
                      <a:lnTo>
                        <a:pt x="50749" y="17667"/>
                      </a:lnTo>
                      <a:lnTo>
                        <a:pt x="53721" y="19419"/>
                      </a:lnTo>
                      <a:lnTo>
                        <a:pt x="53797" y="16778"/>
                      </a:lnTo>
                      <a:lnTo>
                        <a:pt x="53162" y="16066"/>
                      </a:lnTo>
                      <a:lnTo>
                        <a:pt x="49885" y="12422"/>
                      </a:lnTo>
                      <a:lnTo>
                        <a:pt x="47180" y="8535"/>
                      </a:lnTo>
                      <a:lnTo>
                        <a:pt x="45059" y="4395"/>
                      </a:lnTo>
                      <a:lnTo>
                        <a:pt x="40474" y="4636"/>
                      </a:lnTo>
                      <a:lnTo>
                        <a:pt x="35864" y="4738"/>
                      </a:lnTo>
                      <a:lnTo>
                        <a:pt x="31292" y="4382"/>
                      </a:lnTo>
                      <a:lnTo>
                        <a:pt x="18464" y="2780"/>
                      </a:lnTo>
                      <a:lnTo>
                        <a:pt x="6014" y="0"/>
                      </a:lnTo>
                      <a:lnTo>
                        <a:pt x="13411" y="3366"/>
                      </a:lnTo>
                      <a:lnTo>
                        <a:pt x="16624" y="4281"/>
                      </a:lnTo>
                      <a:lnTo>
                        <a:pt x="17322" y="6503"/>
                      </a:lnTo>
                      <a:lnTo>
                        <a:pt x="17399" y="9221"/>
                      </a:lnTo>
                      <a:lnTo>
                        <a:pt x="15100" y="13857"/>
                      </a:lnTo>
                      <a:lnTo>
                        <a:pt x="13893" y="17095"/>
                      </a:lnTo>
                      <a:lnTo>
                        <a:pt x="15659" y="16663"/>
                      </a:lnTo>
                      <a:lnTo>
                        <a:pt x="18376" y="13780"/>
                      </a:lnTo>
                      <a:lnTo>
                        <a:pt x="21513" y="11291"/>
                      </a:lnTo>
                      <a:lnTo>
                        <a:pt x="23126" y="7418"/>
                      </a:lnTo>
                      <a:lnTo>
                        <a:pt x="27063" y="5614"/>
                      </a:lnTo>
                      <a:lnTo>
                        <a:pt x="30695" y="6211"/>
                      </a:lnTo>
                      <a:lnTo>
                        <a:pt x="30949" y="10237"/>
                      </a:lnTo>
                      <a:lnTo>
                        <a:pt x="29362" y="14098"/>
                      </a:lnTo>
                      <a:lnTo>
                        <a:pt x="28054" y="17425"/>
                      </a:lnTo>
                      <a:lnTo>
                        <a:pt x="29806" y="17984"/>
                      </a:lnTo>
                      <a:lnTo>
                        <a:pt x="32156" y="14987"/>
                      </a:lnTo>
                      <a:lnTo>
                        <a:pt x="34417" y="11914"/>
                      </a:lnTo>
                      <a:lnTo>
                        <a:pt x="36703" y="8866"/>
                      </a:lnTo>
                      <a:lnTo>
                        <a:pt x="39458" y="6237"/>
                      </a:lnTo>
                      <a:lnTo>
                        <a:pt x="39839" y="7989"/>
                      </a:lnTo>
                      <a:lnTo>
                        <a:pt x="38036" y="12739"/>
                      </a:lnTo>
                      <a:lnTo>
                        <a:pt x="36766" y="14898"/>
                      </a:lnTo>
                      <a:lnTo>
                        <a:pt x="34404" y="18962"/>
                      </a:lnTo>
                      <a:lnTo>
                        <a:pt x="30543" y="20677"/>
                      </a:lnTo>
                      <a:lnTo>
                        <a:pt x="26149" y="21197"/>
                      </a:lnTo>
                      <a:lnTo>
                        <a:pt x="24612" y="19114"/>
                      </a:lnTo>
                      <a:lnTo>
                        <a:pt x="25590" y="16079"/>
                      </a:lnTo>
                      <a:lnTo>
                        <a:pt x="26568" y="13057"/>
                      </a:lnTo>
                      <a:lnTo>
                        <a:pt x="27419" y="9932"/>
                      </a:lnTo>
                      <a:lnTo>
                        <a:pt x="22821" y="14009"/>
                      </a:lnTo>
                      <a:lnTo>
                        <a:pt x="18338" y="18187"/>
                      </a:lnTo>
                      <a:lnTo>
                        <a:pt x="11849" y="19419"/>
                      </a:lnTo>
                      <a:lnTo>
                        <a:pt x="11874" y="15355"/>
                      </a:lnTo>
                      <a:lnTo>
                        <a:pt x="14439" y="12091"/>
                      </a:lnTo>
                      <a:lnTo>
                        <a:pt x="14008" y="8104"/>
                      </a:lnTo>
                      <a:lnTo>
                        <a:pt x="9804" y="12358"/>
                      </a:lnTo>
                      <a:lnTo>
                        <a:pt x="4991" y="15381"/>
                      </a:lnTo>
                      <a:lnTo>
                        <a:pt x="0" y="18759"/>
                      </a:lnTo>
                      <a:lnTo>
                        <a:pt x="3644" y="17616"/>
                      </a:lnTo>
                      <a:lnTo>
                        <a:pt x="7302" y="16549"/>
                      </a:lnTo>
                      <a:lnTo>
                        <a:pt x="8001" y="19838"/>
                      </a:lnTo>
                      <a:lnTo>
                        <a:pt x="7531" y="22086"/>
                      </a:lnTo>
                      <a:lnTo>
                        <a:pt x="11925" y="21350"/>
                      </a:lnTo>
                      <a:lnTo>
                        <a:pt x="16332" y="20613"/>
                      </a:lnTo>
                      <a:lnTo>
                        <a:pt x="21018" y="19838"/>
                      </a:lnTo>
                      <a:lnTo>
                        <a:pt x="19964" y="22683"/>
                      </a:lnTo>
                      <a:lnTo>
                        <a:pt x="19418" y="24156"/>
                      </a:lnTo>
                      <a:lnTo>
                        <a:pt x="24091" y="24220"/>
                      </a:lnTo>
                      <a:lnTo>
                        <a:pt x="28257" y="23458"/>
                      </a:lnTo>
                      <a:lnTo>
                        <a:pt x="32296" y="21718"/>
                      </a:lnTo>
                      <a:lnTo>
                        <a:pt x="36474" y="19915"/>
                      </a:lnTo>
                      <a:lnTo>
                        <a:pt x="38709" y="16079"/>
                      </a:lnTo>
                      <a:lnTo>
                        <a:pt x="41656" y="12244"/>
                      </a:lnTo>
                      <a:lnTo>
                        <a:pt x="45466" y="20219"/>
                      </a:lnTo>
                      <a:lnTo>
                        <a:pt x="50711" y="24614"/>
                      </a:lnTo>
                      <a:lnTo>
                        <a:pt x="58039" y="24753"/>
                      </a:lnTo>
                      <a:lnTo>
                        <a:pt x="57086" y="22670"/>
                      </a:lnTo>
                      <a:lnTo>
                        <a:pt x="53047" y="21947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64" name="object 217">
                  <a:extLst>
                    <a:ext uri="{FF2B5EF4-FFF2-40B4-BE49-F238E27FC236}">
                      <a16:creationId xmlns="" xmlns:a16="http://schemas.microsoft.com/office/drawing/2014/main" id="{83446B18-6C2F-44FB-9747-4812B0DE103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683658" y="4009478"/>
                  <a:ext cx="101600" cy="49213"/>
                </a:xfrm>
                <a:custGeom>
                  <a:avLst/>
                  <a:gdLst>
                    <a:gd name="T0" fmla="*/ 0 w 72859"/>
                    <a:gd name="T1" fmla="*/ 0 h 36106"/>
                    <a:gd name="T2" fmla="*/ 3409 w 72859"/>
                    <a:gd name="T3" fmla="*/ 8259 h 36106"/>
                    <a:gd name="T4" fmla="*/ 15388 w 72859"/>
                    <a:gd name="T5" fmla="*/ 20347 h 36106"/>
                    <a:gd name="T6" fmla="*/ 21758 w 72859"/>
                    <a:gd name="T7" fmla="*/ 25442 h 36106"/>
                    <a:gd name="T8" fmla="*/ 25145 w 72859"/>
                    <a:gd name="T9" fmla="*/ 28005 h 36106"/>
                    <a:gd name="T10" fmla="*/ 29151 w 72859"/>
                    <a:gd name="T11" fmla="*/ 29781 h 36106"/>
                    <a:gd name="T12" fmla="*/ 35503 w 72859"/>
                    <a:gd name="T13" fmla="*/ 34514 h 36106"/>
                    <a:gd name="T14" fmla="*/ 42051 w 72859"/>
                    <a:gd name="T15" fmla="*/ 37440 h 36106"/>
                    <a:gd name="T16" fmla="*/ 46250 w 72859"/>
                    <a:gd name="T17" fmla="*/ 38952 h 36106"/>
                    <a:gd name="T18" fmla="*/ 50273 w 72859"/>
                    <a:gd name="T19" fmla="*/ 40891 h 36106"/>
                    <a:gd name="T20" fmla="*/ 54525 w 72859"/>
                    <a:gd name="T21" fmla="*/ 42206 h 36106"/>
                    <a:gd name="T22" fmla="*/ 58885 w 72859"/>
                    <a:gd name="T23" fmla="*/ 43553 h 36106"/>
                    <a:gd name="T24" fmla="*/ 63385 w 72859"/>
                    <a:gd name="T25" fmla="*/ 44804 h 36106"/>
                    <a:gd name="T26" fmla="*/ 67919 w 72859"/>
                    <a:gd name="T27" fmla="*/ 45362 h 36106"/>
                    <a:gd name="T28" fmla="*/ 78737 w 72859"/>
                    <a:gd name="T29" fmla="*/ 46727 h 36106"/>
                    <a:gd name="T30" fmla="*/ 89183 w 72859"/>
                    <a:gd name="T31" fmla="*/ 44704 h 36106"/>
                    <a:gd name="T32" fmla="*/ 89589 w 72859"/>
                    <a:gd name="T33" fmla="*/ 40087 h 36106"/>
                    <a:gd name="T34" fmla="*/ 89930 w 72859"/>
                    <a:gd name="T35" fmla="*/ 39922 h 36106"/>
                    <a:gd name="T36" fmla="*/ 99294 w 72859"/>
                    <a:gd name="T37" fmla="*/ 35419 h 36106"/>
                    <a:gd name="T38" fmla="*/ 101235 w 72859"/>
                    <a:gd name="T39" fmla="*/ 31901 h 36106"/>
                    <a:gd name="T40" fmla="*/ 96436 w 72859"/>
                    <a:gd name="T41" fmla="*/ 34072 h 36106"/>
                    <a:gd name="T42" fmla="*/ 91548 w 72859"/>
                    <a:gd name="T43" fmla="*/ 35961 h 36106"/>
                    <a:gd name="T44" fmla="*/ 87947 w 72859"/>
                    <a:gd name="T45" fmla="*/ 37359 h 36106"/>
                    <a:gd name="T46" fmla="*/ 84171 w 72859"/>
                    <a:gd name="T47" fmla="*/ 38279 h 36106"/>
                    <a:gd name="T48" fmla="*/ 80483 w 72859"/>
                    <a:gd name="T49" fmla="*/ 39429 h 36106"/>
                    <a:gd name="T50" fmla="*/ 78631 w 72859"/>
                    <a:gd name="T51" fmla="*/ 40416 h 36106"/>
                    <a:gd name="T52" fmla="*/ 88907 w 72859"/>
                    <a:gd name="T53" fmla="*/ 40107 h 36106"/>
                    <a:gd name="T54" fmla="*/ 75060 w 72859"/>
                    <a:gd name="T55" fmla="*/ 42603 h 36106"/>
                    <a:gd name="T56" fmla="*/ 59324 w 72859"/>
                    <a:gd name="T57" fmla="*/ 41213 h 36106"/>
                    <a:gd name="T58" fmla="*/ 58020 w 72859"/>
                    <a:gd name="T59" fmla="*/ 40317 h 36106"/>
                    <a:gd name="T60" fmla="*/ 66809 w 72859"/>
                    <a:gd name="T61" fmla="*/ 35796 h 36106"/>
                    <a:gd name="T62" fmla="*/ 56114 w 72859"/>
                    <a:gd name="T63" fmla="*/ 36569 h 36106"/>
                    <a:gd name="T64" fmla="*/ 50574 w 72859"/>
                    <a:gd name="T65" fmla="*/ 36964 h 36106"/>
                    <a:gd name="T66" fmla="*/ 45244 w 72859"/>
                    <a:gd name="T67" fmla="*/ 36157 h 36106"/>
                    <a:gd name="T68" fmla="*/ 40092 w 72859"/>
                    <a:gd name="T69" fmla="*/ 34203 h 36106"/>
                    <a:gd name="T70" fmla="*/ 41291 w 72859"/>
                    <a:gd name="T71" fmla="*/ 29156 h 36106"/>
                    <a:gd name="T72" fmla="*/ 35681 w 72859"/>
                    <a:gd name="T73" fmla="*/ 28977 h 36106"/>
                    <a:gd name="T74" fmla="*/ 30439 w 72859"/>
                    <a:gd name="T75" fmla="*/ 27414 h 36106"/>
                    <a:gd name="T76" fmla="*/ 25446 w 72859"/>
                    <a:gd name="T77" fmla="*/ 24982 h 36106"/>
                    <a:gd name="T78" fmla="*/ 32239 w 72859"/>
                    <a:gd name="T79" fmla="*/ 21563 h 36106"/>
                    <a:gd name="T80" fmla="*/ 24650 w 72859"/>
                    <a:gd name="T81" fmla="*/ 19607 h 36106"/>
                    <a:gd name="T82" fmla="*/ 20081 w 72859"/>
                    <a:gd name="T83" fmla="*/ 18423 h 36106"/>
                    <a:gd name="T84" fmla="*/ 15880 w 72859"/>
                    <a:gd name="T85" fmla="*/ 15828 h 36106"/>
                    <a:gd name="T86" fmla="*/ 11540 w 72859"/>
                    <a:gd name="T87" fmla="*/ 13838 h 36106"/>
                    <a:gd name="T88" fmla="*/ 10480 w 72859"/>
                    <a:gd name="T89" fmla="*/ 12475 h 36106"/>
                    <a:gd name="T90" fmla="*/ 4164 w 72859"/>
                    <a:gd name="T91" fmla="*/ 4799 h 36106"/>
                    <a:gd name="T92" fmla="*/ 0 w 72859"/>
                    <a:gd name="T93" fmla="*/ 0 h 3610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0" t="0" r="r" b="b"/>
                  <a:pathLst>
                    <a:path w="72859" h="36106">
                      <a:moveTo>
                        <a:pt x="0" y="0"/>
                      </a:moveTo>
                      <a:lnTo>
                        <a:pt x="2453" y="6382"/>
                      </a:lnTo>
                      <a:lnTo>
                        <a:pt x="11075" y="15722"/>
                      </a:lnTo>
                      <a:lnTo>
                        <a:pt x="15659" y="19659"/>
                      </a:lnTo>
                      <a:lnTo>
                        <a:pt x="18097" y="21640"/>
                      </a:lnTo>
                      <a:lnTo>
                        <a:pt x="20980" y="23012"/>
                      </a:lnTo>
                      <a:lnTo>
                        <a:pt x="25552" y="26669"/>
                      </a:lnTo>
                      <a:lnTo>
                        <a:pt x="30264" y="28930"/>
                      </a:lnTo>
                      <a:lnTo>
                        <a:pt x="33286" y="30098"/>
                      </a:lnTo>
                      <a:lnTo>
                        <a:pt x="36182" y="31597"/>
                      </a:lnTo>
                      <a:lnTo>
                        <a:pt x="39242" y="32613"/>
                      </a:lnTo>
                      <a:lnTo>
                        <a:pt x="42379" y="33654"/>
                      </a:lnTo>
                      <a:lnTo>
                        <a:pt x="45618" y="34620"/>
                      </a:lnTo>
                      <a:lnTo>
                        <a:pt x="48882" y="35051"/>
                      </a:lnTo>
                      <a:lnTo>
                        <a:pt x="56667" y="36106"/>
                      </a:lnTo>
                      <a:lnTo>
                        <a:pt x="64185" y="34543"/>
                      </a:lnTo>
                      <a:lnTo>
                        <a:pt x="64477" y="30975"/>
                      </a:lnTo>
                      <a:lnTo>
                        <a:pt x="64723" y="30848"/>
                      </a:lnTo>
                      <a:lnTo>
                        <a:pt x="71462" y="27368"/>
                      </a:lnTo>
                      <a:lnTo>
                        <a:pt x="72859" y="24650"/>
                      </a:lnTo>
                      <a:lnTo>
                        <a:pt x="69405" y="26327"/>
                      </a:lnTo>
                      <a:lnTo>
                        <a:pt x="65887" y="27787"/>
                      </a:lnTo>
                      <a:lnTo>
                        <a:pt x="63296" y="28867"/>
                      </a:lnTo>
                      <a:lnTo>
                        <a:pt x="60578" y="29578"/>
                      </a:lnTo>
                      <a:lnTo>
                        <a:pt x="57924" y="30467"/>
                      </a:lnTo>
                      <a:lnTo>
                        <a:pt x="56591" y="31229"/>
                      </a:lnTo>
                      <a:lnTo>
                        <a:pt x="63986" y="30991"/>
                      </a:lnTo>
                      <a:lnTo>
                        <a:pt x="54021" y="32920"/>
                      </a:lnTo>
                      <a:lnTo>
                        <a:pt x="42696" y="31846"/>
                      </a:lnTo>
                      <a:lnTo>
                        <a:pt x="41757" y="31153"/>
                      </a:lnTo>
                      <a:lnTo>
                        <a:pt x="48082" y="27660"/>
                      </a:lnTo>
                      <a:lnTo>
                        <a:pt x="40385" y="28257"/>
                      </a:lnTo>
                      <a:lnTo>
                        <a:pt x="36398" y="28562"/>
                      </a:lnTo>
                      <a:lnTo>
                        <a:pt x="32562" y="27939"/>
                      </a:lnTo>
                      <a:lnTo>
                        <a:pt x="28854" y="26428"/>
                      </a:lnTo>
                      <a:lnTo>
                        <a:pt x="29717" y="22529"/>
                      </a:lnTo>
                      <a:lnTo>
                        <a:pt x="25679" y="22390"/>
                      </a:lnTo>
                      <a:lnTo>
                        <a:pt x="21907" y="21183"/>
                      </a:lnTo>
                      <a:lnTo>
                        <a:pt x="18313" y="19303"/>
                      </a:lnTo>
                      <a:lnTo>
                        <a:pt x="23202" y="16662"/>
                      </a:lnTo>
                      <a:lnTo>
                        <a:pt x="17741" y="15151"/>
                      </a:lnTo>
                      <a:lnTo>
                        <a:pt x="14452" y="14236"/>
                      </a:lnTo>
                      <a:lnTo>
                        <a:pt x="11429" y="12230"/>
                      </a:lnTo>
                      <a:lnTo>
                        <a:pt x="8305" y="10693"/>
                      </a:lnTo>
                      <a:lnTo>
                        <a:pt x="7543" y="9639"/>
                      </a:lnTo>
                      <a:lnTo>
                        <a:pt x="2997" y="370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65" name="object 218">
                  <a:extLst>
                    <a:ext uri="{FF2B5EF4-FFF2-40B4-BE49-F238E27FC236}">
                      <a16:creationId xmlns="" xmlns:a16="http://schemas.microsoft.com/office/drawing/2014/main" id="{9F07BB27-15F2-4CD5-AB67-0D20FBA52B0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63033" y="4072982"/>
                  <a:ext cx="22225" cy="60325"/>
                </a:xfrm>
                <a:custGeom>
                  <a:avLst/>
                  <a:gdLst>
                    <a:gd name="T0" fmla="*/ 22768 w 14973"/>
                    <a:gd name="T1" fmla="*/ 26166 h 42405"/>
                    <a:gd name="T2" fmla="*/ 18029 w 14973"/>
                    <a:gd name="T3" fmla="*/ 23796 h 42405"/>
                    <a:gd name="T4" fmla="*/ 18680 w 14973"/>
                    <a:gd name="T5" fmla="*/ 20835 h 42405"/>
                    <a:gd name="T6" fmla="*/ 18265 w 14973"/>
                    <a:gd name="T7" fmla="*/ 0 h 42405"/>
                    <a:gd name="T8" fmla="*/ 17514 w 14973"/>
                    <a:gd name="T9" fmla="*/ 6568 h 42405"/>
                    <a:gd name="T10" fmla="*/ 14829 w 14973"/>
                    <a:gd name="T11" fmla="*/ 10463 h 42405"/>
                    <a:gd name="T12" fmla="*/ 11710 w 14973"/>
                    <a:gd name="T13" fmla="*/ 14607 h 42405"/>
                    <a:gd name="T14" fmla="*/ 16152 w 14973"/>
                    <a:gd name="T15" fmla="*/ 16672 h 42405"/>
                    <a:gd name="T16" fmla="*/ 15341 w 14973"/>
                    <a:gd name="T17" fmla="*/ 20746 h 42405"/>
                    <a:gd name="T18" fmla="*/ 13407 w 14973"/>
                    <a:gd name="T19" fmla="*/ 24497 h 42405"/>
                    <a:gd name="T20" fmla="*/ 14413 w 14973"/>
                    <a:gd name="T21" fmla="*/ 28230 h 42405"/>
                    <a:gd name="T22" fmla="*/ 12973 w 14973"/>
                    <a:gd name="T23" fmla="*/ 31585 h 42405"/>
                    <a:gd name="T24" fmla="*/ 8748 w 14973"/>
                    <a:gd name="T25" fmla="*/ 39481 h 42405"/>
                    <a:gd name="T26" fmla="*/ 4661 w 14973"/>
                    <a:gd name="T27" fmla="*/ 47450 h 42405"/>
                    <a:gd name="T28" fmla="*/ 0 w 14973"/>
                    <a:gd name="T29" fmla="*/ 55113 h 42405"/>
                    <a:gd name="T30" fmla="*/ 1362 w 14973"/>
                    <a:gd name="T31" fmla="*/ 59924 h 42405"/>
                    <a:gd name="T32" fmla="*/ 1876 w 14973"/>
                    <a:gd name="T33" fmla="*/ 57806 h 42405"/>
                    <a:gd name="T34" fmla="*/ 6614 w 14973"/>
                    <a:gd name="T35" fmla="*/ 53750 h 42405"/>
                    <a:gd name="T36" fmla="*/ 8312 w 14973"/>
                    <a:gd name="T37" fmla="*/ 51452 h 42405"/>
                    <a:gd name="T38" fmla="*/ 6772 w 14973"/>
                    <a:gd name="T39" fmla="*/ 47450 h 42405"/>
                    <a:gd name="T40" fmla="*/ 10959 w 14973"/>
                    <a:gd name="T41" fmla="*/ 46606 h 42405"/>
                    <a:gd name="T42" fmla="*/ 11433 w 14973"/>
                    <a:gd name="T43" fmla="*/ 44615 h 42405"/>
                    <a:gd name="T44" fmla="*/ 12341 w 14973"/>
                    <a:gd name="T45" fmla="*/ 40793 h 42405"/>
                    <a:gd name="T46" fmla="*/ 18284 w 14973"/>
                    <a:gd name="T47" fmla="*/ 36250 h 42405"/>
                    <a:gd name="T48" fmla="*/ 23281 w 14973"/>
                    <a:gd name="T49" fmla="*/ 35551 h 42405"/>
                    <a:gd name="T50" fmla="*/ 22768 w 14973"/>
                    <a:gd name="T51" fmla="*/ 26166 h 42405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0" t="0" r="r" b="b"/>
                  <a:pathLst>
                    <a:path w="14973" h="42405">
                      <a:moveTo>
                        <a:pt x="14643" y="18516"/>
                      </a:moveTo>
                      <a:lnTo>
                        <a:pt x="11595" y="16840"/>
                      </a:lnTo>
                      <a:lnTo>
                        <a:pt x="12014" y="14744"/>
                      </a:lnTo>
                      <a:lnTo>
                        <a:pt x="11747" y="0"/>
                      </a:lnTo>
                      <a:lnTo>
                        <a:pt x="11264" y="4648"/>
                      </a:lnTo>
                      <a:lnTo>
                        <a:pt x="9537" y="7404"/>
                      </a:lnTo>
                      <a:lnTo>
                        <a:pt x="7531" y="10337"/>
                      </a:lnTo>
                      <a:lnTo>
                        <a:pt x="10388" y="11798"/>
                      </a:lnTo>
                      <a:lnTo>
                        <a:pt x="9867" y="14681"/>
                      </a:lnTo>
                      <a:lnTo>
                        <a:pt x="8623" y="17335"/>
                      </a:lnTo>
                      <a:lnTo>
                        <a:pt x="9270" y="19977"/>
                      </a:lnTo>
                      <a:lnTo>
                        <a:pt x="8343" y="22351"/>
                      </a:lnTo>
                      <a:lnTo>
                        <a:pt x="5626" y="27939"/>
                      </a:lnTo>
                      <a:lnTo>
                        <a:pt x="2997" y="33578"/>
                      </a:lnTo>
                      <a:lnTo>
                        <a:pt x="0" y="39001"/>
                      </a:lnTo>
                      <a:lnTo>
                        <a:pt x="876" y="42405"/>
                      </a:lnTo>
                      <a:lnTo>
                        <a:pt x="1206" y="40906"/>
                      </a:lnTo>
                      <a:lnTo>
                        <a:pt x="4254" y="38036"/>
                      </a:lnTo>
                      <a:lnTo>
                        <a:pt x="5346" y="36410"/>
                      </a:lnTo>
                      <a:lnTo>
                        <a:pt x="4356" y="33578"/>
                      </a:lnTo>
                      <a:lnTo>
                        <a:pt x="7048" y="32981"/>
                      </a:lnTo>
                      <a:lnTo>
                        <a:pt x="7353" y="31572"/>
                      </a:lnTo>
                      <a:lnTo>
                        <a:pt x="7937" y="28867"/>
                      </a:lnTo>
                      <a:lnTo>
                        <a:pt x="11760" y="25653"/>
                      </a:lnTo>
                      <a:lnTo>
                        <a:pt x="14973" y="25158"/>
                      </a:lnTo>
                      <a:lnTo>
                        <a:pt x="14643" y="18516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66" name="object 219">
                  <a:extLst>
                    <a:ext uri="{FF2B5EF4-FFF2-40B4-BE49-F238E27FC236}">
                      <a16:creationId xmlns="" xmlns:a16="http://schemas.microsoft.com/office/drawing/2014/main" id="{5817639C-81EA-405C-BC7F-871C31552DA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655083" y="3766590"/>
                  <a:ext cx="136525" cy="277812"/>
                </a:xfrm>
                <a:custGeom>
                  <a:avLst/>
                  <a:gdLst>
                    <a:gd name="T0" fmla="*/ 19953 w 98818"/>
                    <a:gd name="T1" fmla="*/ 15444 h 202158"/>
                    <a:gd name="T2" fmla="*/ 13557 w 98818"/>
                    <a:gd name="T3" fmla="*/ 85546 h 202158"/>
                    <a:gd name="T4" fmla="*/ 61098 w 98818"/>
                    <a:gd name="T5" fmla="*/ 134127 h 202158"/>
                    <a:gd name="T6" fmla="*/ 17269 w 98818"/>
                    <a:gd name="T7" fmla="*/ 106732 h 202158"/>
                    <a:gd name="T8" fmla="*/ 62893 w 98818"/>
                    <a:gd name="T9" fmla="*/ 145430 h 202158"/>
                    <a:gd name="T10" fmla="*/ 10491 w 98818"/>
                    <a:gd name="T11" fmla="*/ 106750 h 202158"/>
                    <a:gd name="T12" fmla="*/ 61602 w 98818"/>
                    <a:gd name="T13" fmla="*/ 151598 h 202158"/>
                    <a:gd name="T14" fmla="*/ 41962 w 98818"/>
                    <a:gd name="T15" fmla="*/ 148385 h 202158"/>
                    <a:gd name="T16" fmla="*/ 11178 w 98818"/>
                    <a:gd name="T17" fmla="*/ 126878 h 202158"/>
                    <a:gd name="T18" fmla="*/ 2805 w 98818"/>
                    <a:gd name="T19" fmla="*/ 80088 h 202158"/>
                    <a:gd name="T20" fmla="*/ 4648 w 98818"/>
                    <a:gd name="T21" fmla="*/ 179669 h 202158"/>
                    <a:gd name="T22" fmla="*/ 21451 w 98818"/>
                    <a:gd name="T23" fmla="*/ 220733 h 202158"/>
                    <a:gd name="T24" fmla="*/ 78489 w 98818"/>
                    <a:gd name="T25" fmla="*/ 222550 h 202158"/>
                    <a:gd name="T26" fmla="*/ 51407 w 98818"/>
                    <a:gd name="T27" fmla="*/ 228507 h 202158"/>
                    <a:gd name="T28" fmla="*/ 91628 w 98818"/>
                    <a:gd name="T29" fmla="*/ 226167 h 202158"/>
                    <a:gd name="T30" fmla="*/ 39634 w 98818"/>
                    <a:gd name="T31" fmla="*/ 233546 h 202158"/>
                    <a:gd name="T32" fmla="*/ 89694 w 98818"/>
                    <a:gd name="T33" fmla="*/ 233418 h 202158"/>
                    <a:gd name="T34" fmla="*/ 98929 w 98818"/>
                    <a:gd name="T35" fmla="*/ 235549 h 202158"/>
                    <a:gd name="T36" fmla="*/ 24518 w 98818"/>
                    <a:gd name="T37" fmla="*/ 235374 h 202158"/>
                    <a:gd name="T38" fmla="*/ 105717 w 98818"/>
                    <a:gd name="T39" fmla="*/ 236159 h 202158"/>
                    <a:gd name="T40" fmla="*/ 63763 w 98818"/>
                    <a:gd name="T41" fmla="*/ 250820 h 202158"/>
                    <a:gd name="T42" fmla="*/ 114632 w 98818"/>
                    <a:gd name="T43" fmla="*/ 240353 h 202158"/>
                    <a:gd name="T44" fmla="*/ 39905 w 98818"/>
                    <a:gd name="T45" fmla="*/ 251028 h 202158"/>
                    <a:gd name="T46" fmla="*/ 121480 w 98818"/>
                    <a:gd name="T47" fmla="*/ 242957 h 202158"/>
                    <a:gd name="T48" fmla="*/ 88857 w 98818"/>
                    <a:gd name="T49" fmla="*/ 259589 h 202158"/>
                    <a:gd name="T50" fmla="*/ 96615 w 98818"/>
                    <a:gd name="T51" fmla="*/ 259888 h 202158"/>
                    <a:gd name="T52" fmla="*/ 79933 w 98818"/>
                    <a:gd name="T53" fmla="*/ 266506 h 202158"/>
                    <a:gd name="T54" fmla="*/ 114225 w 98818"/>
                    <a:gd name="T55" fmla="*/ 259585 h 202158"/>
                    <a:gd name="T56" fmla="*/ 131205 w 98818"/>
                    <a:gd name="T57" fmla="*/ 255834 h 202158"/>
                    <a:gd name="T58" fmla="*/ 70769 w 98818"/>
                    <a:gd name="T59" fmla="*/ 276082 h 202158"/>
                    <a:gd name="T60" fmla="*/ 134969 w 98818"/>
                    <a:gd name="T61" fmla="*/ 229661 h 202158"/>
                    <a:gd name="T62" fmla="*/ 106059 w 98818"/>
                    <a:gd name="T63" fmla="*/ 227582 h 202158"/>
                    <a:gd name="T64" fmla="*/ 87638 w 98818"/>
                    <a:gd name="T65" fmla="*/ 210880 h 202158"/>
                    <a:gd name="T66" fmla="*/ 39715 w 98818"/>
                    <a:gd name="T67" fmla="*/ 216977 h 202158"/>
                    <a:gd name="T68" fmla="*/ 76746 w 98818"/>
                    <a:gd name="T69" fmla="*/ 219108 h 202158"/>
                    <a:gd name="T70" fmla="*/ 13104 w 98818"/>
                    <a:gd name="T71" fmla="*/ 201795 h 202158"/>
                    <a:gd name="T72" fmla="*/ 72128 w 98818"/>
                    <a:gd name="T73" fmla="*/ 211928 h 202158"/>
                    <a:gd name="T74" fmla="*/ 40342 w 98818"/>
                    <a:gd name="T75" fmla="*/ 203436 h 202158"/>
                    <a:gd name="T76" fmla="*/ 77198 w 98818"/>
                    <a:gd name="T77" fmla="*/ 204974 h 202158"/>
                    <a:gd name="T78" fmla="*/ 15404 w 98818"/>
                    <a:gd name="T79" fmla="*/ 195295 h 202158"/>
                    <a:gd name="T80" fmla="*/ 61742 w 98818"/>
                    <a:gd name="T81" fmla="*/ 200064 h 202158"/>
                    <a:gd name="T82" fmla="*/ 72703 w 98818"/>
                    <a:gd name="T83" fmla="*/ 181178 h 202158"/>
                    <a:gd name="T84" fmla="*/ 51750 w 98818"/>
                    <a:gd name="T85" fmla="*/ 180250 h 202158"/>
                    <a:gd name="T86" fmla="*/ 45169 w 98818"/>
                    <a:gd name="T87" fmla="*/ 183781 h 202158"/>
                    <a:gd name="T88" fmla="*/ 61288 w 98818"/>
                    <a:gd name="T89" fmla="*/ 191206 h 202158"/>
                    <a:gd name="T90" fmla="*/ 58187 w 98818"/>
                    <a:gd name="T91" fmla="*/ 194054 h 202158"/>
                    <a:gd name="T92" fmla="*/ 28807 w 98818"/>
                    <a:gd name="T93" fmla="*/ 192604 h 202158"/>
                    <a:gd name="T94" fmla="*/ 4495 w 98818"/>
                    <a:gd name="T95" fmla="*/ 155198 h 202158"/>
                    <a:gd name="T96" fmla="*/ 22114 w 98818"/>
                    <a:gd name="T97" fmla="*/ 144802 h 202158"/>
                    <a:gd name="T98" fmla="*/ 45982 w 98818"/>
                    <a:gd name="T99" fmla="*/ 162705 h 202158"/>
                    <a:gd name="T100" fmla="*/ 45204 w 98818"/>
                    <a:gd name="T101" fmla="*/ 165157 h 202158"/>
                    <a:gd name="T102" fmla="*/ 65889 w 98818"/>
                    <a:gd name="T103" fmla="*/ 138653 h 202158"/>
                    <a:gd name="T104" fmla="*/ 26000 w 98818"/>
                    <a:gd name="T105" fmla="*/ 91671 h 202158"/>
                    <a:gd name="T106" fmla="*/ 52767 w 98818"/>
                    <a:gd name="T107" fmla="*/ 121443 h 202158"/>
                    <a:gd name="T108" fmla="*/ 11206 w 98818"/>
                    <a:gd name="T109" fmla="*/ 69291 h 202158"/>
                    <a:gd name="T110" fmla="*/ 36578 w 98818"/>
                    <a:gd name="T111" fmla="*/ 96648 h 202158"/>
                    <a:gd name="T112" fmla="*/ 70508 w 98818"/>
                    <a:gd name="T113" fmla="*/ 113843 h 202158"/>
                    <a:gd name="T114" fmla="*/ 31366 w 98818"/>
                    <a:gd name="T115" fmla="*/ 76332 h 202158"/>
                    <a:gd name="T116" fmla="*/ 60540 w 98818"/>
                    <a:gd name="T117" fmla="*/ 112603 h 202158"/>
                    <a:gd name="T118" fmla="*/ 17617 w 98818"/>
                    <a:gd name="T119" fmla="*/ 40602 h 202158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0" t="0" r="r" b="b"/>
                  <a:pathLst>
                    <a:path w="98818" h="202158">
                      <a:moveTo>
                        <a:pt x="12547" y="24218"/>
                      </a:moveTo>
                      <a:lnTo>
                        <a:pt x="13881" y="19088"/>
                      </a:lnTo>
                      <a:lnTo>
                        <a:pt x="15595" y="14109"/>
                      </a:lnTo>
                      <a:lnTo>
                        <a:pt x="17233" y="17005"/>
                      </a:lnTo>
                      <a:lnTo>
                        <a:pt x="17373" y="19050"/>
                      </a:lnTo>
                      <a:lnTo>
                        <a:pt x="19088" y="0"/>
                      </a:lnTo>
                      <a:lnTo>
                        <a:pt x="16751" y="5588"/>
                      </a:lnTo>
                      <a:lnTo>
                        <a:pt x="14541" y="11226"/>
                      </a:lnTo>
                      <a:lnTo>
                        <a:pt x="13169" y="14757"/>
                      </a:lnTo>
                      <a:lnTo>
                        <a:pt x="12166" y="18427"/>
                      </a:lnTo>
                      <a:lnTo>
                        <a:pt x="11061" y="22059"/>
                      </a:lnTo>
                      <a:lnTo>
                        <a:pt x="10096" y="25908"/>
                      </a:lnTo>
                      <a:lnTo>
                        <a:pt x="9537" y="27813"/>
                      </a:lnTo>
                      <a:lnTo>
                        <a:pt x="7556" y="34455"/>
                      </a:lnTo>
                      <a:lnTo>
                        <a:pt x="6108" y="49860"/>
                      </a:lnTo>
                      <a:lnTo>
                        <a:pt x="9880" y="62184"/>
                      </a:lnTo>
                      <a:lnTo>
                        <a:pt x="15541" y="73550"/>
                      </a:lnTo>
                      <a:lnTo>
                        <a:pt x="20751" y="80670"/>
                      </a:lnTo>
                      <a:lnTo>
                        <a:pt x="24841" y="85471"/>
                      </a:lnTo>
                      <a:lnTo>
                        <a:pt x="29844" y="89090"/>
                      </a:lnTo>
                      <a:lnTo>
                        <a:pt x="35229" y="92189"/>
                      </a:lnTo>
                      <a:lnTo>
                        <a:pt x="38328" y="93967"/>
                      </a:lnTo>
                      <a:lnTo>
                        <a:pt x="41452" y="95681"/>
                      </a:lnTo>
                      <a:lnTo>
                        <a:pt x="44526" y="97497"/>
                      </a:lnTo>
                      <a:lnTo>
                        <a:pt x="47396" y="99733"/>
                      </a:lnTo>
                      <a:lnTo>
                        <a:pt x="44272" y="100774"/>
                      </a:lnTo>
                      <a:lnTo>
                        <a:pt x="33832" y="96393"/>
                      </a:lnTo>
                      <a:lnTo>
                        <a:pt x="26809" y="91579"/>
                      </a:lnTo>
                      <a:lnTo>
                        <a:pt x="20586" y="87325"/>
                      </a:lnTo>
                      <a:lnTo>
                        <a:pt x="16675" y="80899"/>
                      </a:lnTo>
                      <a:lnTo>
                        <a:pt x="12230" y="74955"/>
                      </a:lnTo>
                      <a:lnTo>
                        <a:pt x="12585" y="77584"/>
                      </a:lnTo>
                      <a:lnTo>
                        <a:pt x="20354" y="87882"/>
                      </a:lnTo>
                      <a:lnTo>
                        <a:pt x="30316" y="95810"/>
                      </a:lnTo>
                      <a:lnTo>
                        <a:pt x="32435" y="96977"/>
                      </a:lnTo>
                      <a:lnTo>
                        <a:pt x="35940" y="98780"/>
                      </a:lnTo>
                      <a:lnTo>
                        <a:pt x="39509" y="100457"/>
                      </a:lnTo>
                      <a:lnTo>
                        <a:pt x="43040" y="102209"/>
                      </a:lnTo>
                      <a:lnTo>
                        <a:pt x="45681" y="103974"/>
                      </a:lnTo>
                      <a:lnTo>
                        <a:pt x="45834" y="105714"/>
                      </a:lnTo>
                      <a:lnTo>
                        <a:pt x="41935" y="104228"/>
                      </a:lnTo>
                      <a:lnTo>
                        <a:pt x="37934" y="102984"/>
                      </a:lnTo>
                      <a:lnTo>
                        <a:pt x="34175" y="101206"/>
                      </a:lnTo>
                      <a:lnTo>
                        <a:pt x="22831" y="94083"/>
                      </a:lnTo>
                      <a:lnTo>
                        <a:pt x="14157" y="84755"/>
                      </a:lnTo>
                      <a:lnTo>
                        <a:pt x="8098" y="73306"/>
                      </a:lnTo>
                      <a:lnTo>
                        <a:pt x="5714" y="72859"/>
                      </a:lnTo>
                      <a:lnTo>
                        <a:pt x="7645" y="77597"/>
                      </a:lnTo>
                      <a:lnTo>
                        <a:pt x="9817" y="82207"/>
                      </a:lnTo>
                      <a:lnTo>
                        <a:pt x="17387" y="92701"/>
                      </a:lnTo>
                      <a:lnTo>
                        <a:pt x="27638" y="100328"/>
                      </a:lnTo>
                      <a:lnTo>
                        <a:pt x="29070" y="101155"/>
                      </a:lnTo>
                      <a:lnTo>
                        <a:pt x="34035" y="103962"/>
                      </a:lnTo>
                      <a:lnTo>
                        <a:pt x="39255" y="106121"/>
                      </a:lnTo>
                      <a:lnTo>
                        <a:pt x="44767" y="107530"/>
                      </a:lnTo>
                      <a:lnTo>
                        <a:pt x="44894" y="110197"/>
                      </a:lnTo>
                      <a:lnTo>
                        <a:pt x="31797" y="106380"/>
                      </a:lnTo>
                      <a:lnTo>
                        <a:pt x="20674" y="100067"/>
                      </a:lnTo>
                      <a:lnTo>
                        <a:pt x="17271" y="97193"/>
                      </a:lnTo>
                      <a:lnTo>
                        <a:pt x="13436" y="93802"/>
                      </a:lnTo>
                      <a:lnTo>
                        <a:pt x="12496" y="94843"/>
                      </a:lnTo>
                      <a:lnTo>
                        <a:pt x="17729" y="100355"/>
                      </a:lnTo>
                      <a:lnTo>
                        <a:pt x="23444" y="105168"/>
                      </a:lnTo>
                      <a:lnTo>
                        <a:pt x="30581" y="107861"/>
                      </a:lnTo>
                      <a:lnTo>
                        <a:pt x="35115" y="109562"/>
                      </a:lnTo>
                      <a:lnTo>
                        <a:pt x="39687" y="111163"/>
                      </a:lnTo>
                      <a:lnTo>
                        <a:pt x="44246" y="112826"/>
                      </a:lnTo>
                      <a:lnTo>
                        <a:pt x="41605" y="114376"/>
                      </a:lnTo>
                      <a:lnTo>
                        <a:pt x="39484" y="113880"/>
                      </a:lnTo>
                      <a:lnTo>
                        <a:pt x="27152" y="109458"/>
                      </a:lnTo>
                      <a:lnTo>
                        <a:pt x="16669" y="102285"/>
                      </a:lnTo>
                      <a:lnTo>
                        <a:pt x="8146" y="92228"/>
                      </a:lnTo>
                      <a:lnTo>
                        <a:pt x="7289" y="90868"/>
                      </a:lnTo>
                      <a:lnTo>
                        <a:pt x="3136" y="84074"/>
                      </a:lnTo>
                      <a:lnTo>
                        <a:pt x="1269" y="76619"/>
                      </a:lnTo>
                      <a:lnTo>
                        <a:pt x="1777" y="68580"/>
                      </a:lnTo>
                      <a:lnTo>
                        <a:pt x="3670" y="68173"/>
                      </a:lnTo>
                      <a:lnTo>
                        <a:pt x="2844" y="50977"/>
                      </a:lnTo>
                      <a:lnTo>
                        <a:pt x="2387" y="54597"/>
                      </a:lnTo>
                      <a:lnTo>
                        <a:pt x="2044" y="58216"/>
                      </a:lnTo>
                      <a:lnTo>
                        <a:pt x="1574" y="61836"/>
                      </a:lnTo>
                      <a:lnTo>
                        <a:pt x="736" y="65735"/>
                      </a:lnTo>
                      <a:lnTo>
                        <a:pt x="571" y="67703"/>
                      </a:lnTo>
                      <a:lnTo>
                        <a:pt x="0" y="80382"/>
                      </a:lnTo>
                      <a:lnTo>
                        <a:pt x="84" y="93068"/>
                      </a:lnTo>
                      <a:lnTo>
                        <a:pt x="431" y="105371"/>
                      </a:lnTo>
                      <a:lnTo>
                        <a:pt x="1405" y="118050"/>
                      </a:lnTo>
                      <a:lnTo>
                        <a:pt x="3387" y="130602"/>
                      </a:lnTo>
                      <a:lnTo>
                        <a:pt x="4432" y="135788"/>
                      </a:lnTo>
                      <a:lnTo>
                        <a:pt x="5372" y="138506"/>
                      </a:lnTo>
                      <a:lnTo>
                        <a:pt x="6070" y="141287"/>
                      </a:lnTo>
                      <a:lnTo>
                        <a:pt x="6616" y="145288"/>
                      </a:lnTo>
                      <a:lnTo>
                        <a:pt x="7365" y="147078"/>
                      </a:lnTo>
                      <a:lnTo>
                        <a:pt x="12364" y="158757"/>
                      </a:lnTo>
                      <a:lnTo>
                        <a:pt x="17531" y="170356"/>
                      </a:lnTo>
                      <a:lnTo>
                        <a:pt x="15633" y="160451"/>
                      </a:lnTo>
                      <a:lnTo>
                        <a:pt x="12865" y="157162"/>
                      </a:lnTo>
                      <a:lnTo>
                        <a:pt x="12306" y="154660"/>
                      </a:lnTo>
                      <a:lnTo>
                        <a:pt x="13487" y="155143"/>
                      </a:lnTo>
                      <a:lnTo>
                        <a:pt x="24942" y="161047"/>
                      </a:lnTo>
                      <a:lnTo>
                        <a:pt x="37395" y="163134"/>
                      </a:lnTo>
                      <a:lnTo>
                        <a:pt x="42316" y="163093"/>
                      </a:lnTo>
                      <a:lnTo>
                        <a:pt x="49822" y="162737"/>
                      </a:lnTo>
                      <a:lnTo>
                        <a:pt x="57200" y="161772"/>
                      </a:lnTo>
                      <a:lnTo>
                        <a:pt x="64350" y="159334"/>
                      </a:lnTo>
                      <a:lnTo>
                        <a:pt x="67513" y="158699"/>
                      </a:lnTo>
                      <a:lnTo>
                        <a:pt x="66801" y="160337"/>
                      </a:lnTo>
                      <a:lnTo>
                        <a:pt x="60388" y="163334"/>
                      </a:lnTo>
                      <a:lnTo>
                        <a:pt x="53708" y="165315"/>
                      </a:lnTo>
                      <a:lnTo>
                        <a:pt x="46647" y="165773"/>
                      </a:lnTo>
                      <a:lnTo>
                        <a:pt x="43599" y="165963"/>
                      </a:lnTo>
                      <a:lnTo>
                        <a:pt x="37464" y="166103"/>
                      </a:lnTo>
                      <a:lnTo>
                        <a:pt x="34747" y="166268"/>
                      </a:lnTo>
                      <a:lnTo>
                        <a:pt x="38734" y="167487"/>
                      </a:lnTo>
                      <a:lnTo>
                        <a:pt x="40766" y="167538"/>
                      </a:lnTo>
                      <a:lnTo>
                        <a:pt x="49199" y="167767"/>
                      </a:lnTo>
                      <a:lnTo>
                        <a:pt x="57315" y="165989"/>
                      </a:lnTo>
                      <a:lnTo>
                        <a:pt x="65252" y="163144"/>
                      </a:lnTo>
                      <a:lnTo>
                        <a:pt x="68491" y="162217"/>
                      </a:lnTo>
                      <a:lnTo>
                        <a:pt x="66776" y="164401"/>
                      </a:lnTo>
                      <a:lnTo>
                        <a:pt x="59499" y="167500"/>
                      </a:lnTo>
                      <a:lnTo>
                        <a:pt x="51803" y="168338"/>
                      </a:lnTo>
                      <a:lnTo>
                        <a:pt x="39166" y="168503"/>
                      </a:lnTo>
                      <a:lnTo>
                        <a:pt x="34239" y="168338"/>
                      </a:lnTo>
                      <a:lnTo>
                        <a:pt x="29425" y="167589"/>
                      </a:lnTo>
                      <a:lnTo>
                        <a:pt x="24206" y="166776"/>
                      </a:lnTo>
                      <a:lnTo>
                        <a:pt x="19621" y="164071"/>
                      </a:lnTo>
                      <a:lnTo>
                        <a:pt x="28884" y="169766"/>
                      </a:lnTo>
                      <a:lnTo>
                        <a:pt x="40923" y="171443"/>
                      </a:lnTo>
                      <a:lnTo>
                        <a:pt x="52825" y="170610"/>
                      </a:lnTo>
                      <a:lnTo>
                        <a:pt x="64614" y="167505"/>
                      </a:lnTo>
                      <a:lnTo>
                        <a:pt x="74536" y="163271"/>
                      </a:lnTo>
                      <a:lnTo>
                        <a:pt x="73761" y="165950"/>
                      </a:lnTo>
                      <a:lnTo>
                        <a:pt x="70992" y="167271"/>
                      </a:lnTo>
                      <a:lnTo>
                        <a:pt x="68249" y="168694"/>
                      </a:lnTo>
                      <a:lnTo>
                        <a:pt x="65366" y="169672"/>
                      </a:lnTo>
                      <a:lnTo>
                        <a:pt x="57988" y="172173"/>
                      </a:lnTo>
                      <a:lnTo>
                        <a:pt x="50330" y="173304"/>
                      </a:lnTo>
                      <a:lnTo>
                        <a:pt x="42595" y="174155"/>
                      </a:lnTo>
                      <a:lnTo>
                        <a:pt x="55322" y="173809"/>
                      </a:lnTo>
                      <a:lnTo>
                        <a:pt x="67744" y="170918"/>
                      </a:lnTo>
                      <a:lnTo>
                        <a:pt x="70764" y="169621"/>
                      </a:lnTo>
                      <a:lnTo>
                        <a:pt x="75031" y="168097"/>
                      </a:lnTo>
                      <a:lnTo>
                        <a:pt x="72097" y="171221"/>
                      </a:lnTo>
                      <a:lnTo>
                        <a:pt x="60053" y="175266"/>
                      </a:lnTo>
                      <a:lnTo>
                        <a:pt x="47592" y="177054"/>
                      </a:lnTo>
                      <a:lnTo>
                        <a:pt x="42252" y="176961"/>
                      </a:lnTo>
                      <a:lnTo>
                        <a:pt x="35636" y="176517"/>
                      </a:lnTo>
                      <a:lnTo>
                        <a:pt x="29044" y="175628"/>
                      </a:lnTo>
                      <a:lnTo>
                        <a:pt x="23190" y="172123"/>
                      </a:lnTo>
                      <a:lnTo>
                        <a:pt x="19392" y="168808"/>
                      </a:lnTo>
                      <a:lnTo>
                        <a:pt x="17868" y="171094"/>
                      </a:lnTo>
                      <a:lnTo>
                        <a:pt x="24525" y="182111"/>
                      </a:lnTo>
                      <a:lnTo>
                        <a:pt x="22072" y="175729"/>
                      </a:lnTo>
                      <a:lnTo>
                        <a:pt x="22542" y="174879"/>
                      </a:lnTo>
                      <a:lnTo>
                        <a:pt x="34841" y="178372"/>
                      </a:lnTo>
                      <a:lnTo>
                        <a:pt x="47462" y="178884"/>
                      </a:lnTo>
                      <a:lnTo>
                        <a:pt x="52654" y="178739"/>
                      </a:lnTo>
                      <a:lnTo>
                        <a:pt x="65191" y="176373"/>
                      </a:lnTo>
                      <a:lnTo>
                        <a:pt x="77043" y="171665"/>
                      </a:lnTo>
                      <a:lnTo>
                        <a:pt x="81572" y="169735"/>
                      </a:lnTo>
                      <a:lnTo>
                        <a:pt x="80022" y="172034"/>
                      </a:lnTo>
                      <a:lnTo>
                        <a:pt x="75704" y="175069"/>
                      </a:lnTo>
                      <a:lnTo>
                        <a:pt x="70865" y="176974"/>
                      </a:lnTo>
                      <a:lnTo>
                        <a:pt x="65862" y="178244"/>
                      </a:lnTo>
                      <a:lnTo>
                        <a:pt x="59461" y="179857"/>
                      </a:lnTo>
                      <a:lnTo>
                        <a:pt x="52933" y="180975"/>
                      </a:lnTo>
                      <a:lnTo>
                        <a:pt x="46469" y="182321"/>
                      </a:lnTo>
                      <a:lnTo>
                        <a:pt x="50977" y="182829"/>
                      </a:lnTo>
                      <a:lnTo>
                        <a:pt x="59093" y="181508"/>
                      </a:lnTo>
                      <a:lnTo>
                        <a:pt x="67221" y="180225"/>
                      </a:lnTo>
                      <a:lnTo>
                        <a:pt x="74853" y="176860"/>
                      </a:lnTo>
                      <a:lnTo>
                        <a:pt x="79489" y="174548"/>
                      </a:lnTo>
                      <a:lnTo>
                        <a:pt x="82930" y="172974"/>
                      </a:lnTo>
                      <a:lnTo>
                        <a:pt x="85483" y="172783"/>
                      </a:lnTo>
                      <a:lnTo>
                        <a:pt x="83540" y="174713"/>
                      </a:lnTo>
                      <a:lnTo>
                        <a:pt x="76276" y="178777"/>
                      </a:lnTo>
                      <a:lnTo>
                        <a:pt x="68643" y="181876"/>
                      </a:lnTo>
                      <a:lnTo>
                        <a:pt x="60451" y="183210"/>
                      </a:lnTo>
                      <a:lnTo>
                        <a:pt x="53225" y="184404"/>
                      </a:lnTo>
                      <a:lnTo>
                        <a:pt x="45948" y="185077"/>
                      </a:lnTo>
                      <a:lnTo>
                        <a:pt x="38607" y="184645"/>
                      </a:lnTo>
                      <a:lnTo>
                        <a:pt x="33591" y="184340"/>
                      </a:lnTo>
                      <a:lnTo>
                        <a:pt x="29082" y="182473"/>
                      </a:lnTo>
                      <a:lnTo>
                        <a:pt x="25069" y="179438"/>
                      </a:lnTo>
                      <a:lnTo>
                        <a:pt x="29616" y="185369"/>
                      </a:lnTo>
                      <a:lnTo>
                        <a:pt x="42468" y="186869"/>
                      </a:lnTo>
                      <a:lnTo>
                        <a:pt x="54940" y="186548"/>
                      </a:lnTo>
                      <a:lnTo>
                        <a:pt x="67025" y="184293"/>
                      </a:lnTo>
                      <a:lnTo>
                        <a:pt x="78714" y="179989"/>
                      </a:lnTo>
                      <a:lnTo>
                        <a:pt x="89407" y="173926"/>
                      </a:lnTo>
                      <a:lnTo>
                        <a:pt x="88531" y="176606"/>
                      </a:lnTo>
                      <a:lnTo>
                        <a:pt x="87617" y="177165"/>
                      </a:lnTo>
                      <a:lnTo>
                        <a:pt x="85051" y="178765"/>
                      </a:lnTo>
                      <a:lnTo>
                        <a:pt x="82461" y="180390"/>
                      </a:lnTo>
                      <a:lnTo>
                        <a:pt x="79717" y="181610"/>
                      </a:lnTo>
                      <a:lnTo>
                        <a:pt x="74828" y="183756"/>
                      </a:lnTo>
                      <a:lnTo>
                        <a:pt x="69824" y="185610"/>
                      </a:lnTo>
                      <a:lnTo>
                        <a:pt x="64871" y="187591"/>
                      </a:lnTo>
                      <a:lnTo>
                        <a:pt x="64757" y="188696"/>
                      </a:lnTo>
                      <a:lnTo>
                        <a:pt x="72821" y="186791"/>
                      </a:lnTo>
                      <a:lnTo>
                        <a:pt x="80429" y="183692"/>
                      </a:lnTo>
                      <a:lnTo>
                        <a:pt x="87579" y="179400"/>
                      </a:lnTo>
                      <a:lnTo>
                        <a:pt x="90792" y="177380"/>
                      </a:lnTo>
                      <a:lnTo>
                        <a:pt x="94043" y="175882"/>
                      </a:lnTo>
                      <a:lnTo>
                        <a:pt x="93230" y="177736"/>
                      </a:lnTo>
                      <a:lnTo>
                        <a:pt x="82172" y="184141"/>
                      </a:lnTo>
                      <a:lnTo>
                        <a:pt x="70410" y="188913"/>
                      </a:lnTo>
                      <a:lnTo>
                        <a:pt x="65239" y="190423"/>
                      </a:lnTo>
                      <a:lnTo>
                        <a:pt x="60820" y="190804"/>
                      </a:lnTo>
                      <a:lnTo>
                        <a:pt x="56502" y="191135"/>
                      </a:lnTo>
                      <a:lnTo>
                        <a:pt x="50939" y="191554"/>
                      </a:lnTo>
                      <a:lnTo>
                        <a:pt x="45275" y="192392"/>
                      </a:lnTo>
                      <a:lnTo>
                        <a:pt x="40385" y="195033"/>
                      </a:lnTo>
                      <a:lnTo>
                        <a:pt x="43903" y="193713"/>
                      </a:lnTo>
                      <a:lnTo>
                        <a:pt x="58253" y="193724"/>
                      </a:lnTo>
                      <a:lnTo>
                        <a:pt x="70572" y="191389"/>
                      </a:lnTo>
                      <a:lnTo>
                        <a:pt x="82427" y="186856"/>
                      </a:lnTo>
                      <a:lnTo>
                        <a:pt x="86867" y="184531"/>
                      </a:lnTo>
                      <a:lnTo>
                        <a:pt x="89877" y="182841"/>
                      </a:lnTo>
                      <a:lnTo>
                        <a:pt x="92887" y="181140"/>
                      </a:lnTo>
                      <a:lnTo>
                        <a:pt x="95923" y="179476"/>
                      </a:lnTo>
                      <a:lnTo>
                        <a:pt x="94437" y="182600"/>
                      </a:lnTo>
                      <a:lnTo>
                        <a:pt x="83244" y="188693"/>
                      </a:lnTo>
                      <a:lnTo>
                        <a:pt x="71391" y="193284"/>
                      </a:lnTo>
                      <a:lnTo>
                        <a:pt x="67894" y="194525"/>
                      </a:lnTo>
                      <a:lnTo>
                        <a:pt x="68948" y="195313"/>
                      </a:lnTo>
                      <a:lnTo>
                        <a:pt x="76911" y="193294"/>
                      </a:lnTo>
                      <a:lnTo>
                        <a:pt x="84518" y="190322"/>
                      </a:lnTo>
                      <a:lnTo>
                        <a:pt x="91795" y="186448"/>
                      </a:lnTo>
                      <a:lnTo>
                        <a:pt x="95681" y="184416"/>
                      </a:lnTo>
                      <a:lnTo>
                        <a:pt x="95618" y="185966"/>
                      </a:lnTo>
                      <a:lnTo>
                        <a:pt x="89458" y="189661"/>
                      </a:lnTo>
                      <a:lnTo>
                        <a:pt x="82765" y="192049"/>
                      </a:lnTo>
                      <a:lnTo>
                        <a:pt x="76009" y="194297"/>
                      </a:lnTo>
                      <a:lnTo>
                        <a:pt x="68135" y="196913"/>
                      </a:lnTo>
                      <a:lnTo>
                        <a:pt x="60109" y="198564"/>
                      </a:lnTo>
                      <a:lnTo>
                        <a:pt x="51790" y="198259"/>
                      </a:lnTo>
                      <a:lnTo>
                        <a:pt x="50926" y="202158"/>
                      </a:lnTo>
                      <a:lnTo>
                        <a:pt x="51574" y="200685"/>
                      </a:lnTo>
                      <a:lnTo>
                        <a:pt x="56972" y="200101"/>
                      </a:lnTo>
                      <a:lnTo>
                        <a:pt x="62407" y="199859"/>
                      </a:lnTo>
                      <a:lnTo>
                        <a:pt x="67741" y="198932"/>
                      </a:lnTo>
                      <a:lnTo>
                        <a:pt x="80061" y="195771"/>
                      </a:lnTo>
                      <a:lnTo>
                        <a:pt x="91808" y="190824"/>
                      </a:lnTo>
                      <a:lnTo>
                        <a:pt x="95478" y="188925"/>
                      </a:lnTo>
                      <a:lnTo>
                        <a:pt x="98818" y="187490"/>
                      </a:lnTo>
                      <a:lnTo>
                        <a:pt x="98361" y="166941"/>
                      </a:lnTo>
                      <a:lnTo>
                        <a:pt x="97599" y="171386"/>
                      </a:lnTo>
                      <a:lnTo>
                        <a:pt x="96507" y="173786"/>
                      </a:lnTo>
                      <a:lnTo>
                        <a:pt x="92824" y="174015"/>
                      </a:lnTo>
                      <a:lnTo>
                        <a:pt x="90347" y="171373"/>
                      </a:lnTo>
                      <a:lnTo>
                        <a:pt x="85763" y="170573"/>
                      </a:lnTo>
                      <a:lnTo>
                        <a:pt x="83070" y="167678"/>
                      </a:lnTo>
                      <a:lnTo>
                        <a:pt x="80644" y="166077"/>
                      </a:lnTo>
                      <a:lnTo>
                        <a:pt x="77292" y="165430"/>
                      </a:lnTo>
                      <a:lnTo>
                        <a:pt x="77000" y="165214"/>
                      </a:lnTo>
                      <a:lnTo>
                        <a:pt x="76123" y="161785"/>
                      </a:lnTo>
                      <a:lnTo>
                        <a:pt x="74993" y="161010"/>
                      </a:lnTo>
                      <a:lnTo>
                        <a:pt x="72161" y="160756"/>
                      </a:lnTo>
                      <a:lnTo>
                        <a:pt x="70764" y="159537"/>
                      </a:lnTo>
                      <a:lnTo>
                        <a:pt x="70446" y="156654"/>
                      </a:lnTo>
                      <a:lnTo>
                        <a:pt x="66713" y="154228"/>
                      </a:lnTo>
                      <a:lnTo>
                        <a:pt x="63868" y="153289"/>
                      </a:lnTo>
                      <a:lnTo>
                        <a:pt x="61556" y="153352"/>
                      </a:lnTo>
                      <a:lnTo>
                        <a:pt x="49247" y="156716"/>
                      </a:lnTo>
                      <a:lnTo>
                        <a:pt x="36571" y="157006"/>
                      </a:lnTo>
                      <a:lnTo>
                        <a:pt x="34328" y="156883"/>
                      </a:lnTo>
                      <a:lnTo>
                        <a:pt x="31597" y="156718"/>
                      </a:lnTo>
                      <a:lnTo>
                        <a:pt x="28879" y="156362"/>
                      </a:lnTo>
                      <a:lnTo>
                        <a:pt x="26149" y="156083"/>
                      </a:lnTo>
                      <a:lnTo>
                        <a:pt x="28943" y="157721"/>
                      </a:lnTo>
                      <a:lnTo>
                        <a:pt x="30467" y="157975"/>
                      </a:lnTo>
                      <a:lnTo>
                        <a:pt x="43082" y="158897"/>
                      </a:lnTo>
                      <a:lnTo>
                        <a:pt x="55578" y="157577"/>
                      </a:lnTo>
                      <a:lnTo>
                        <a:pt x="61315" y="156222"/>
                      </a:lnTo>
                      <a:lnTo>
                        <a:pt x="63880" y="155740"/>
                      </a:lnTo>
                      <a:lnTo>
                        <a:pt x="61836" y="157619"/>
                      </a:lnTo>
                      <a:lnTo>
                        <a:pt x="58889" y="158457"/>
                      </a:lnTo>
                      <a:lnTo>
                        <a:pt x="55930" y="159270"/>
                      </a:lnTo>
                      <a:lnTo>
                        <a:pt x="52933" y="159880"/>
                      </a:lnTo>
                      <a:lnTo>
                        <a:pt x="45084" y="161467"/>
                      </a:lnTo>
                      <a:lnTo>
                        <a:pt x="37236" y="161721"/>
                      </a:lnTo>
                      <a:lnTo>
                        <a:pt x="29413" y="159689"/>
                      </a:lnTo>
                      <a:lnTo>
                        <a:pt x="22644" y="157924"/>
                      </a:lnTo>
                      <a:lnTo>
                        <a:pt x="16421" y="155028"/>
                      </a:lnTo>
                      <a:lnTo>
                        <a:pt x="11569" y="149656"/>
                      </a:lnTo>
                      <a:lnTo>
                        <a:pt x="9550" y="146685"/>
                      </a:lnTo>
                      <a:lnTo>
                        <a:pt x="9245" y="144030"/>
                      </a:lnTo>
                      <a:lnTo>
                        <a:pt x="14808" y="147701"/>
                      </a:lnTo>
                      <a:lnTo>
                        <a:pt x="20154" y="151549"/>
                      </a:lnTo>
                      <a:lnTo>
                        <a:pt x="26593" y="153289"/>
                      </a:lnTo>
                      <a:lnTo>
                        <a:pt x="33032" y="155028"/>
                      </a:lnTo>
                      <a:lnTo>
                        <a:pt x="39547" y="155486"/>
                      </a:lnTo>
                      <a:lnTo>
                        <a:pt x="46113" y="154762"/>
                      </a:lnTo>
                      <a:lnTo>
                        <a:pt x="52565" y="154051"/>
                      </a:lnTo>
                      <a:lnTo>
                        <a:pt x="59042" y="153162"/>
                      </a:lnTo>
                      <a:lnTo>
                        <a:pt x="64858" y="149923"/>
                      </a:lnTo>
                      <a:lnTo>
                        <a:pt x="61671" y="148742"/>
                      </a:lnTo>
                      <a:lnTo>
                        <a:pt x="60083" y="145097"/>
                      </a:lnTo>
                      <a:lnTo>
                        <a:pt x="58470" y="145364"/>
                      </a:lnTo>
                      <a:lnTo>
                        <a:pt x="46126" y="148336"/>
                      </a:lnTo>
                      <a:lnTo>
                        <a:pt x="33505" y="148221"/>
                      </a:lnTo>
                      <a:lnTo>
                        <a:pt x="29400" y="147878"/>
                      </a:lnTo>
                      <a:lnTo>
                        <a:pt x="25653" y="146735"/>
                      </a:lnTo>
                      <a:lnTo>
                        <a:pt x="27533" y="148590"/>
                      </a:lnTo>
                      <a:lnTo>
                        <a:pt x="33134" y="150507"/>
                      </a:lnTo>
                      <a:lnTo>
                        <a:pt x="38925" y="150863"/>
                      </a:lnTo>
                      <a:lnTo>
                        <a:pt x="44742" y="150431"/>
                      </a:lnTo>
                      <a:lnTo>
                        <a:pt x="48602" y="150139"/>
                      </a:lnTo>
                      <a:lnTo>
                        <a:pt x="52425" y="149453"/>
                      </a:lnTo>
                      <a:lnTo>
                        <a:pt x="56260" y="148996"/>
                      </a:lnTo>
                      <a:lnTo>
                        <a:pt x="56108" y="150736"/>
                      </a:lnTo>
                      <a:lnTo>
                        <a:pt x="48704" y="152450"/>
                      </a:lnTo>
                      <a:lnTo>
                        <a:pt x="41211" y="152895"/>
                      </a:lnTo>
                      <a:lnTo>
                        <a:pt x="33667" y="152146"/>
                      </a:lnTo>
                      <a:lnTo>
                        <a:pt x="26644" y="151460"/>
                      </a:lnTo>
                      <a:lnTo>
                        <a:pt x="20281" y="148958"/>
                      </a:lnTo>
                      <a:lnTo>
                        <a:pt x="14655" y="144614"/>
                      </a:lnTo>
                      <a:lnTo>
                        <a:pt x="11226" y="141960"/>
                      </a:lnTo>
                      <a:lnTo>
                        <a:pt x="8407" y="138696"/>
                      </a:lnTo>
                      <a:lnTo>
                        <a:pt x="6515" y="134670"/>
                      </a:lnTo>
                      <a:lnTo>
                        <a:pt x="5397" y="131508"/>
                      </a:lnTo>
                      <a:lnTo>
                        <a:pt x="7492" y="132651"/>
                      </a:lnTo>
                      <a:lnTo>
                        <a:pt x="18052" y="140512"/>
                      </a:lnTo>
                      <a:lnTo>
                        <a:pt x="29807" y="144665"/>
                      </a:lnTo>
                      <a:lnTo>
                        <a:pt x="42588" y="145573"/>
                      </a:lnTo>
                      <a:lnTo>
                        <a:pt x="44996" y="145427"/>
                      </a:lnTo>
                      <a:lnTo>
                        <a:pt x="49161" y="145097"/>
                      </a:lnTo>
                      <a:lnTo>
                        <a:pt x="53289" y="144310"/>
                      </a:lnTo>
                      <a:lnTo>
                        <a:pt x="57429" y="143713"/>
                      </a:lnTo>
                      <a:lnTo>
                        <a:pt x="60032" y="142138"/>
                      </a:lnTo>
                      <a:lnTo>
                        <a:pt x="57200" y="140436"/>
                      </a:lnTo>
                      <a:lnTo>
                        <a:pt x="55918" y="137706"/>
                      </a:lnTo>
                      <a:lnTo>
                        <a:pt x="54279" y="134264"/>
                      </a:lnTo>
                      <a:lnTo>
                        <a:pt x="52984" y="131699"/>
                      </a:lnTo>
                      <a:lnTo>
                        <a:pt x="49872" y="129349"/>
                      </a:lnTo>
                      <a:lnTo>
                        <a:pt x="45999" y="129311"/>
                      </a:lnTo>
                      <a:lnTo>
                        <a:pt x="42113" y="129489"/>
                      </a:lnTo>
                      <a:lnTo>
                        <a:pt x="38265" y="129146"/>
                      </a:lnTo>
                      <a:lnTo>
                        <a:pt x="29743" y="128409"/>
                      </a:lnTo>
                      <a:lnTo>
                        <a:pt x="22607" y="126482"/>
                      </a:lnTo>
                      <a:lnTo>
                        <a:pt x="25310" y="127974"/>
                      </a:lnTo>
                      <a:lnTo>
                        <a:pt x="37714" y="131024"/>
                      </a:lnTo>
                      <a:lnTo>
                        <a:pt x="38226" y="131076"/>
                      </a:lnTo>
                      <a:lnTo>
                        <a:pt x="41440" y="131381"/>
                      </a:lnTo>
                      <a:lnTo>
                        <a:pt x="44640" y="131686"/>
                      </a:lnTo>
                      <a:lnTo>
                        <a:pt x="47853" y="132054"/>
                      </a:lnTo>
                      <a:lnTo>
                        <a:pt x="50457" y="132753"/>
                      </a:lnTo>
                      <a:lnTo>
                        <a:pt x="48145" y="133832"/>
                      </a:lnTo>
                      <a:lnTo>
                        <a:pt x="40398" y="134886"/>
                      </a:lnTo>
                      <a:lnTo>
                        <a:pt x="32918" y="133591"/>
                      </a:lnTo>
                      <a:lnTo>
                        <a:pt x="25653" y="130898"/>
                      </a:lnTo>
                      <a:lnTo>
                        <a:pt x="19519" y="128625"/>
                      </a:lnTo>
                      <a:lnTo>
                        <a:pt x="26174" y="134480"/>
                      </a:lnTo>
                      <a:lnTo>
                        <a:pt x="33883" y="136118"/>
                      </a:lnTo>
                      <a:lnTo>
                        <a:pt x="41935" y="136271"/>
                      </a:lnTo>
                      <a:lnTo>
                        <a:pt x="51130" y="136232"/>
                      </a:lnTo>
                      <a:lnTo>
                        <a:pt x="47066" y="138912"/>
                      </a:lnTo>
                      <a:lnTo>
                        <a:pt x="44665" y="138988"/>
                      </a:lnTo>
                      <a:lnTo>
                        <a:pt x="31941" y="138340"/>
                      </a:lnTo>
                      <a:lnTo>
                        <a:pt x="19745" y="134751"/>
                      </a:lnTo>
                      <a:lnTo>
                        <a:pt x="16192" y="132956"/>
                      </a:lnTo>
                      <a:lnTo>
                        <a:pt x="13207" y="131216"/>
                      </a:lnTo>
                      <a:lnTo>
                        <a:pt x="14693" y="133261"/>
                      </a:lnTo>
                      <a:lnTo>
                        <a:pt x="26188" y="138722"/>
                      </a:lnTo>
                      <a:lnTo>
                        <a:pt x="38507" y="141125"/>
                      </a:lnTo>
                      <a:lnTo>
                        <a:pt x="42405" y="141058"/>
                      </a:lnTo>
                      <a:lnTo>
                        <a:pt x="45885" y="140817"/>
                      </a:lnTo>
                      <a:lnTo>
                        <a:pt x="49390" y="140957"/>
                      </a:lnTo>
                      <a:lnTo>
                        <a:pt x="52870" y="140944"/>
                      </a:lnTo>
                      <a:lnTo>
                        <a:pt x="52069" y="142621"/>
                      </a:lnTo>
                      <a:lnTo>
                        <a:pt x="44475" y="143471"/>
                      </a:lnTo>
                      <a:lnTo>
                        <a:pt x="36842" y="144462"/>
                      </a:lnTo>
                      <a:lnTo>
                        <a:pt x="29324" y="142341"/>
                      </a:lnTo>
                      <a:lnTo>
                        <a:pt x="20993" y="140004"/>
                      </a:lnTo>
                      <a:lnTo>
                        <a:pt x="13474" y="136105"/>
                      </a:lnTo>
                      <a:lnTo>
                        <a:pt x="7797" y="129133"/>
                      </a:lnTo>
                      <a:lnTo>
                        <a:pt x="5092" y="125806"/>
                      </a:lnTo>
                      <a:lnTo>
                        <a:pt x="3492" y="121716"/>
                      </a:lnTo>
                      <a:lnTo>
                        <a:pt x="3530" y="118211"/>
                      </a:lnTo>
                      <a:lnTo>
                        <a:pt x="5994" y="120510"/>
                      </a:lnTo>
                      <a:lnTo>
                        <a:pt x="5892" y="117005"/>
                      </a:lnTo>
                      <a:lnTo>
                        <a:pt x="3276" y="112814"/>
                      </a:lnTo>
                      <a:lnTo>
                        <a:pt x="2019" y="107886"/>
                      </a:lnTo>
                      <a:lnTo>
                        <a:pt x="1777" y="104254"/>
                      </a:lnTo>
                      <a:lnTo>
                        <a:pt x="1574" y="89255"/>
                      </a:lnTo>
                      <a:lnTo>
                        <a:pt x="1689" y="88442"/>
                      </a:lnTo>
                      <a:lnTo>
                        <a:pt x="4648" y="91033"/>
                      </a:lnTo>
                      <a:lnTo>
                        <a:pt x="7607" y="96520"/>
                      </a:lnTo>
                      <a:lnTo>
                        <a:pt x="11544" y="101180"/>
                      </a:lnTo>
                      <a:lnTo>
                        <a:pt x="16116" y="105257"/>
                      </a:lnTo>
                      <a:lnTo>
                        <a:pt x="22694" y="111150"/>
                      </a:lnTo>
                      <a:lnTo>
                        <a:pt x="30632" y="114147"/>
                      </a:lnTo>
                      <a:lnTo>
                        <a:pt x="38988" y="116090"/>
                      </a:lnTo>
                      <a:lnTo>
                        <a:pt x="41503" y="116674"/>
                      </a:lnTo>
                      <a:lnTo>
                        <a:pt x="44081" y="116967"/>
                      </a:lnTo>
                      <a:lnTo>
                        <a:pt x="47256" y="117576"/>
                      </a:lnTo>
                      <a:lnTo>
                        <a:pt x="46354" y="119214"/>
                      </a:lnTo>
                      <a:lnTo>
                        <a:pt x="33510" y="118270"/>
                      </a:lnTo>
                      <a:lnTo>
                        <a:pt x="21675" y="114045"/>
                      </a:lnTo>
                      <a:lnTo>
                        <a:pt x="13055" y="108331"/>
                      </a:lnTo>
                      <a:lnTo>
                        <a:pt x="10286" y="106210"/>
                      </a:lnTo>
                      <a:lnTo>
                        <a:pt x="12471" y="109486"/>
                      </a:lnTo>
                      <a:lnTo>
                        <a:pt x="13906" y="110718"/>
                      </a:lnTo>
                      <a:lnTo>
                        <a:pt x="19469" y="115493"/>
                      </a:lnTo>
                      <a:lnTo>
                        <a:pt x="26034" y="118249"/>
                      </a:lnTo>
                      <a:lnTo>
                        <a:pt x="32943" y="120053"/>
                      </a:lnTo>
                      <a:lnTo>
                        <a:pt x="36931" y="121081"/>
                      </a:lnTo>
                      <a:lnTo>
                        <a:pt x="41084" y="121399"/>
                      </a:lnTo>
                      <a:lnTo>
                        <a:pt x="45148" y="122085"/>
                      </a:lnTo>
                      <a:lnTo>
                        <a:pt x="47917" y="122897"/>
                      </a:lnTo>
                      <a:lnTo>
                        <a:pt x="47472" y="111328"/>
                      </a:lnTo>
                      <a:lnTo>
                        <a:pt x="50495" y="108724"/>
                      </a:lnTo>
                      <a:lnTo>
                        <a:pt x="49555" y="105219"/>
                      </a:lnTo>
                      <a:lnTo>
                        <a:pt x="48018" y="100787"/>
                      </a:lnTo>
                      <a:lnTo>
                        <a:pt x="50660" y="98983"/>
                      </a:lnTo>
                      <a:lnTo>
                        <a:pt x="51117" y="95643"/>
                      </a:lnTo>
                      <a:lnTo>
                        <a:pt x="50406" y="91516"/>
                      </a:lnTo>
                      <a:lnTo>
                        <a:pt x="46113" y="90347"/>
                      </a:lnTo>
                      <a:lnTo>
                        <a:pt x="41935" y="88226"/>
                      </a:lnTo>
                      <a:lnTo>
                        <a:pt x="31433" y="80932"/>
                      </a:lnTo>
                      <a:lnTo>
                        <a:pt x="22579" y="71780"/>
                      </a:lnTo>
                      <a:lnTo>
                        <a:pt x="18948" y="66636"/>
                      </a:lnTo>
                      <a:lnTo>
                        <a:pt x="17106" y="64008"/>
                      </a:lnTo>
                      <a:lnTo>
                        <a:pt x="17424" y="66979"/>
                      </a:lnTo>
                      <a:lnTo>
                        <a:pt x="18033" y="68249"/>
                      </a:lnTo>
                      <a:lnTo>
                        <a:pt x="20332" y="73012"/>
                      </a:lnTo>
                      <a:lnTo>
                        <a:pt x="24002" y="76593"/>
                      </a:lnTo>
                      <a:lnTo>
                        <a:pt x="27800" y="80048"/>
                      </a:lnTo>
                      <a:lnTo>
                        <a:pt x="32816" y="84620"/>
                      </a:lnTo>
                      <a:lnTo>
                        <a:pt x="38455" y="88277"/>
                      </a:lnTo>
                      <a:lnTo>
                        <a:pt x="44310" y="91592"/>
                      </a:lnTo>
                      <a:lnTo>
                        <a:pt x="47320" y="93256"/>
                      </a:lnTo>
                      <a:lnTo>
                        <a:pt x="46380" y="95211"/>
                      </a:lnTo>
                      <a:lnTo>
                        <a:pt x="34661" y="88980"/>
                      </a:lnTo>
                      <a:lnTo>
                        <a:pt x="24730" y="80955"/>
                      </a:lnTo>
                      <a:lnTo>
                        <a:pt x="16764" y="70963"/>
                      </a:lnTo>
                      <a:lnTo>
                        <a:pt x="10942" y="58834"/>
                      </a:lnTo>
                      <a:lnTo>
                        <a:pt x="8166" y="50368"/>
                      </a:lnTo>
                      <a:lnTo>
                        <a:pt x="7531" y="43408"/>
                      </a:lnTo>
                      <a:lnTo>
                        <a:pt x="8610" y="36334"/>
                      </a:lnTo>
                      <a:lnTo>
                        <a:pt x="9588" y="32981"/>
                      </a:lnTo>
                      <a:lnTo>
                        <a:pt x="10934" y="35915"/>
                      </a:lnTo>
                      <a:lnTo>
                        <a:pt x="12687" y="44221"/>
                      </a:lnTo>
                      <a:lnTo>
                        <a:pt x="15138" y="52260"/>
                      </a:lnTo>
                      <a:lnTo>
                        <a:pt x="19316" y="59664"/>
                      </a:lnTo>
                      <a:lnTo>
                        <a:pt x="26657" y="70254"/>
                      </a:lnTo>
                      <a:lnTo>
                        <a:pt x="35791" y="79074"/>
                      </a:lnTo>
                      <a:lnTo>
                        <a:pt x="39979" y="82092"/>
                      </a:lnTo>
                      <a:lnTo>
                        <a:pt x="42951" y="84061"/>
                      </a:lnTo>
                      <a:lnTo>
                        <a:pt x="46100" y="85775"/>
                      </a:lnTo>
                      <a:lnTo>
                        <a:pt x="49275" y="87388"/>
                      </a:lnTo>
                      <a:lnTo>
                        <a:pt x="52463" y="88315"/>
                      </a:lnTo>
                      <a:lnTo>
                        <a:pt x="52146" y="85623"/>
                      </a:lnTo>
                      <a:lnTo>
                        <a:pt x="51384" y="82753"/>
                      </a:lnTo>
                      <a:lnTo>
                        <a:pt x="51206" y="79641"/>
                      </a:lnTo>
                      <a:lnTo>
                        <a:pt x="48615" y="77647"/>
                      </a:lnTo>
                      <a:lnTo>
                        <a:pt x="45161" y="75996"/>
                      </a:lnTo>
                      <a:lnTo>
                        <a:pt x="35274" y="67835"/>
                      </a:lnTo>
                      <a:lnTo>
                        <a:pt x="27065" y="58136"/>
                      </a:lnTo>
                      <a:lnTo>
                        <a:pt x="21551" y="48653"/>
                      </a:lnTo>
                      <a:lnTo>
                        <a:pt x="20764" y="49885"/>
                      </a:lnTo>
                      <a:lnTo>
                        <a:pt x="22859" y="55486"/>
                      </a:lnTo>
                      <a:lnTo>
                        <a:pt x="26047" y="60363"/>
                      </a:lnTo>
                      <a:lnTo>
                        <a:pt x="29895" y="64833"/>
                      </a:lnTo>
                      <a:lnTo>
                        <a:pt x="34302" y="69951"/>
                      </a:lnTo>
                      <a:lnTo>
                        <a:pt x="39154" y="74536"/>
                      </a:lnTo>
                      <a:lnTo>
                        <a:pt x="44665" y="78384"/>
                      </a:lnTo>
                      <a:lnTo>
                        <a:pt x="48094" y="81381"/>
                      </a:lnTo>
                      <a:lnTo>
                        <a:pt x="48361" y="84886"/>
                      </a:lnTo>
                      <a:lnTo>
                        <a:pt x="44119" y="81851"/>
                      </a:lnTo>
                      <a:lnTo>
                        <a:pt x="39941" y="79133"/>
                      </a:lnTo>
                      <a:lnTo>
                        <a:pt x="36055" y="76022"/>
                      </a:lnTo>
                      <a:lnTo>
                        <a:pt x="26967" y="67068"/>
                      </a:lnTo>
                      <a:lnTo>
                        <a:pt x="19991" y="56356"/>
                      </a:lnTo>
                      <a:lnTo>
                        <a:pt x="18783" y="53822"/>
                      </a:lnTo>
                      <a:lnTo>
                        <a:pt x="15328" y="46101"/>
                      </a:lnTo>
                      <a:lnTo>
                        <a:pt x="13296" y="37973"/>
                      </a:lnTo>
                      <a:lnTo>
                        <a:pt x="12839" y="29514"/>
                      </a:lnTo>
                      <a:lnTo>
                        <a:pt x="12547" y="24218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67" name="object 220">
                  <a:extLst>
                    <a:ext uri="{FF2B5EF4-FFF2-40B4-BE49-F238E27FC236}">
                      <a16:creationId xmlns="" xmlns:a16="http://schemas.microsoft.com/office/drawing/2014/main" id="{A18EF745-4E9C-4CDD-B721-72B283B79C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07482" y="3930103"/>
                  <a:ext cx="46038" cy="57150"/>
                </a:xfrm>
                <a:custGeom>
                  <a:avLst/>
                  <a:gdLst>
                    <a:gd name="T0" fmla="*/ 8895 w 33489"/>
                    <a:gd name="T1" fmla="*/ 33633 h 40627"/>
                    <a:gd name="T2" fmla="*/ 975 w 33489"/>
                    <a:gd name="T3" fmla="*/ 26778 h 40627"/>
                    <a:gd name="T4" fmla="*/ 5987 w 33489"/>
                    <a:gd name="T5" fmla="*/ 32653 h 40627"/>
                    <a:gd name="T6" fmla="*/ 11209 w 33489"/>
                    <a:gd name="T7" fmla="*/ 38944 h 40627"/>
                    <a:gd name="T8" fmla="*/ 12271 w 33489"/>
                    <a:gd name="T9" fmla="*/ 47557 h 40627"/>
                    <a:gd name="T10" fmla="*/ 16589 w 33489"/>
                    <a:gd name="T11" fmla="*/ 56604 h 40627"/>
                    <a:gd name="T12" fmla="*/ 26214 w 33489"/>
                    <a:gd name="T13" fmla="*/ 54392 h 40627"/>
                    <a:gd name="T14" fmla="*/ 25900 w 33489"/>
                    <a:gd name="T15" fmla="*/ 46687 h 40627"/>
                    <a:gd name="T16" fmla="*/ 24004 w 33489"/>
                    <a:gd name="T17" fmla="*/ 46070 h 40627"/>
                    <a:gd name="T18" fmla="*/ 29330 w 33489"/>
                    <a:gd name="T19" fmla="*/ 36932 h 40627"/>
                    <a:gd name="T20" fmla="*/ 31819 w 33489"/>
                    <a:gd name="T21" fmla="*/ 39851 h 40627"/>
                    <a:gd name="T22" fmla="*/ 39182 w 33489"/>
                    <a:gd name="T23" fmla="*/ 34720 h 40627"/>
                    <a:gd name="T24" fmla="*/ 37371 w 33489"/>
                    <a:gd name="T25" fmla="*/ 26234 h 40627"/>
                    <a:gd name="T26" fmla="*/ 41654 w 33489"/>
                    <a:gd name="T27" fmla="*/ 17097 h 40627"/>
                    <a:gd name="T28" fmla="*/ 42716 w 33489"/>
                    <a:gd name="T29" fmla="*/ 1613 h 40627"/>
                    <a:gd name="T30" fmla="*/ 38730 w 33489"/>
                    <a:gd name="T31" fmla="*/ 12075 h 40627"/>
                    <a:gd name="T32" fmla="*/ 38225 w 33489"/>
                    <a:gd name="T33" fmla="*/ 23588 h 40627"/>
                    <a:gd name="T34" fmla="*/ 30045 w 33489"/>
                    <a:gd name="T35" fmla="*/ 22481 h 40627"/>
                    <a:gd name="T36" fmla="*/ 20470 w 33489"/>
                    <a:gd name="T37" fmla="*/ 20886 h 40627"/>
                    <a:gd name="T38" fmla="*/ 10861 w 33489"/>
                    <a:gd name="T39" fmla="*/ 26597 h 40627"/>
                    <a:gd name="T40" fmla="*/ 11575 w 33489"/>
                    <a:gd name="T41" fmla="*/ 27776 h 40627"/>
                    <a:gd name="T42" fmla="*/ 17946 w 33489"/>
                    <a:gd name="T43" fmla="*/ 32344 h 40627"/>
                    <a:gd name="T44" fmla="*/ 20156 w 33489"/>
                    <a:gd name="T45" fmla="*/ 43712 h 40627"/>
                    <a:gd name="T46" fmla="*/ 16589 w 33489"/>
                    <a:gd name="T47" fmla="*/ 45255 h 40627"/>
                    <a:gd name="T48" fmla="*/ 13054 w 33489"/>
                    <a:gd name="T49" fmla="*/ 34956 h 40627"/>
                    <a:gd name="T50" fmla="*/ 26196 w 33489"/>
                    <a:gd name="T51" fmla="*/ 41066 h 40627"/>
                    <a:gd name="T52" fmla="*/ 29155 w 33489"/>
                    <a:gd name="T53" fmla="*/ 49062 h 40627"/>
                    <a:gd name="T54" fmla="*/ 29330 w 33489"/>
                    <a:gd name="T55" fmla="*/ 36932 h 40627"/>
                    <a:gd name="T56" fmla="*/ 1271 w 33489"/>
                    <a:gd name="T57" fmla="*/ 22900 h 40627"/>
                    <a:gd name="T58" fmla="*/ 3446 w 33489"/>
                    <a:gd name="T59" fmla="*/ 19961 h 40627"/>
                    <a:gd name="T60" fmla="*/ 6057 w 33489"/>
                    <a:gd name="T61" fmla="*/ 28319 h 40627"/>
                    <a:gd name="T62" fmla="*/ 6736 w 33489"/>
                    <a:gd name="T63" fmla="*/ 23878 h 40627"/>
                    <a:gd name="T64" fmla="*/ 5465 w 33489"/>
                    <a:gd name="T65" fmla="*/ 14831 h 40627"/>
                    <a:gd name="T66" fmla="*/ 5883 w 33489"/>
                    <a:gd name="T67" fmla="*/ 7415 h 40627"/>
                    <a:gd name="T68" fmla="*/ 2784 w 33489"/>
                    <a:gd name="T69" fmla="*/ 0 h 40627"/>
                    <a:gd name="T70" fmla="*/ 1775 w 33489"/>
                    <a:gd name="T71" fmla="*/ 8032 h 40627"/>
                    <a:gd name="T72" fmla="*/ 800 w 33489"/>
                    <a:gd name="T73" fmla="*/ 16118 h 40627"/>
                    <a:gd name="T74" fmla="*/ 0 w 33489"/>
                    <a:gd name="T75" fmla="*/ 24240 h 40627"/>
                    <a:gd name="T76" fmla="*/ 2141 w 33489"/>
                    <a:gd name="T77" fmla="*/ 29608 h 40627"/>
                    <a:gd name="T78" fmla="*/ 39182 w 33489"/>
                    <a:gd name="T79" fmla="*/ 34720 h 40627"/>
                    <a:gd name="T80" fmla="*/ 40575 w 33489"/>
                    <a:gd name="T81" fmla="*/ 28175 h 40627"/>
                    <a:gd name="T82" fmla="*/ 45901 w 33489"/>
                    <a:gd name="T83" fmla="*/ 20995 h 40627"/>
                    <a:gd name="T84" fmla="*/ 42664 w 33489"/>
                    <a:gd name="T85" fmla="*/ 10914 h 40627"/>
                    <a:gd name="T86" fmla="*/ 41654 w 33489"/>
                    <a:gd name="T87" fmla="*/ 17097 h 40627"/>
                    <a:gd name="T88" fmla="*/ 43499 w 33489"/>
                    <a:gd name="T89" fmla="*/ 20759 h 40627"/>
                    <a:gd name="T90" fmla="*/ 38156 w 33489"/>
                    <a:gd name="T91" fmla="*/ 27739 h 40627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0" t="0" r="r" b="b"/>
                  <a:pathLst>
                    <a:path w="33489" h="40627">
                      <a:moveTo>
                        <a:pt x="9524" y="24485"/>
                      </a:moveTo>
                      <a:lnTo>
                        <a:pt x="6489" y="23558"/>
                      </a:lnTo>
                      <a:lnTo>
                        <a:pt x="4660" y="20967"/>
                      </a:lnTo>
                      <a:lnTo>
                        <a:pt x="711" y="18757"/>
                      </a:lnTo>
                      <a:lnTo>
                        <a:pt x="1562" y="20739"/>
                      </a:lnTo>
                      <a:lnTo>
                        <a:pt x="4368" y="22872"/>
                      </a:lnTo>
                      <a:lnTo>
                        <a:pt x="7226" y="24980"/>
                      </a:lnTo>
                      <a:lnTo>
                        <a:pt x="8178" y="27279"/>
                      </a:lnTo>
                      <a:lnTo>
                        <a:pt x="8508" y="30289"/>
                      </a:lnTo>
                      <a:lnTo>
                        <a:pt x="8953" y="33312"/>
                      </a:lnTo>
                      <a:lnTo>
                        <a:pt x="9715" y="36233"/>
                      </a:lnTo>
                      <a:lnTo>
                        <a:pt x="12103" y="39649"/>
                      </a:lnTo>
                      <a:lnTo>
                        <a:pt x="16154" y="40627"/>
                      </a:lnTo>
                      <a:lnTo>
                        <a:pt x="19126" y="38099"/>
                      </a:lnTo>
                      <a:lnTo>
                        <a:pt x="19113" y="28765"/>
                      </a:lnTo>
                      <a:lnTo>
                        <a:pt x="18897" y="32702"/>
                      </a:lnTo>
                      <a:lnTo>
                        <a:pt x="18541" y="35356"/>
                      </a:lnTo>
                      <a:lnTo>
                        <a:pt x="17513" y="32270"/>
                      </a:lnTo>
                      <a:lnTo>
                        <a:pt x="19088" y="26847"/>
                      </a:lnTo>
                      <a:lnTo>
                        <a:pt x="21399" y="25869"/>
                      </a:lnTo>
                      <a:lnTo>
                        <a:pt x="21551" y="31102"/>
                      </a:lnTo>
                      <a:lnTo>
                        <a:pt x="23215" y="27914"/>
                      </a:lnTo>
                      <a:lnTo>
                        <a:pt x="25793" y="24472"/>
                      </a:lnTo>
                      <a:lnTo>
                        <a:pt x="28587" y="24320"/>
                      </a:lnTo>
                      <a:lnTo>
                        <a:pt x="27838" y="19430"/>
                      </a:lnTo>
                      <a:lnTo>
                        <a:pt x="27266" y="18376"/>
                      </a:lnTo>
                      <a:lnTo>
                        <a:pt x="29933" y="14617"/>
                      </a:lnTo>
                      <a:lnTo>
                        <a:pt x="30391" y="11976"/>
                      </a:lnTo>
                      <a:lnTo>
                        <a:pt x="30035" y="4546"/>
                      </a:lnTo>
                      <a:lnTo>
                        <a:pt x="31165" y="1130"/>
                      </a:lnTo>
                      <a:lnTo>
                        <a:pt x="28498" y="4229"/>
                      </a:lnTo>
                      <a:lnTo>
                        <a:pt x="28257" y="8458"/>
                      </a:lnTo>
                      <a:lnTo>
                        <a:pt x="28524" y="12750"/>
                      </a:lnTo>
                      <a:lnTo>
                        <a:pt x="27889" y="16522"/>
                      </a:lnTo>
                      <a:lnTo>
                        <a:pt x="24930" y="18199"/>
                      </a:lnTo>
                      <a:lnTo>
                        <a:pt x="21920" y="15747"/>
                      </a:lnTo>
                      <a:lnTo>
                        <a:pt x="18389" y="14643"/>
                      </a:lnTo>
                      <a:lnTo>
                        <a:pt x="14935" y="14630"/>
                      </a:lnTo>
                      <a:lnTo>
                        <a:pt x="10756" y="15176"/>
                      </a:lnTo>
                      <a:lnTo>
                        <a:pt x="7924" y="18630"/>
                      </a:lnTo>
                      <a:lnTo>
                        <a:pt x="4914" y="16725"/>
                      </a:lnTo>
                      <a:lnTo>
                        <a:pt x="8445" y="19456"/>
                      </a:lnTo>
                      <a:lnTo>
                        <a:pt x="11353" y="20612"/>
                      </a:lnTo>
                      <a:lnTo>
                        <a:pt x="13093" y="22656"/>
                      </a:lnTo>
                      <a:lnTo>
                        <a:pt x="13614" y="26593"/>
                      </a:lnTo>
                      <a:lnTo>
                        <a:pt x="14706" y="30619"/>
                      </a:lnTo>
                      <a:lnTo>
                        <a:pt x="12649" y="34467"/>
                      </a:lnTo>
                      <a:lnTo>
                        <a:pt x="12103" y="31699"/>
                      </a:lnTo>
                      <a:lnTo>
                        <a:pt x="10274" y="27825"/>
                      </a:lnTo>
                      <a:lnTo>
                        <a:pt x="9524" y="24485"/>
                      </a:lnTo>
                      <a:close/>
                    </a:path>
                    <a:path w="33489" h="40627">
                      <a:moveTo>
                        <a:pt x="21399" y="25869"/>
                      </a:moveTo>
                      <a:lnTo>
                        <a:pt x="19113" y="28765"/>
                      </a:lnTo>
                      <a:lnTo>
                        <a:pt x="19126" y="38099"/>
                      </a:lnTo>
                      <a:lnTo>
                        <a:pt x="21272" y="34366"/>
                      </a:lnTo>
                      <a:lnTo>
                        <a:pt x="21551" y="31102"/>
                      </a:lnTo>
                      <a:lnTo>
                        <a:pt x="21399" y="25869"/>
                      </a:lnTo>
                      <a:close/>
                    </a:path>
                    <a:path w="33489" h="40627">
                      <a:moveTo>
                        <a:pt x="711" y="18757"/>
                      </a:moveTo>
                      <a:lnTo>
                        <a:pt x="927" y="16040"/>
                      </a:lnTo>
                      <a:lnTo>
                        <a:pt x="1549" y="11239"/>
                      </a:lnTo>
                      <a:lnTo>
                        <a:pt x="2514" y="13982"/>
                      </a:lnTo>
                      <a:lnTo>
                        <a:pt x="2654" y="18135"/>
                      </a:lnTo>
                      <a:lnTo>
                        <a:pt x="4419" y="19837"/>
                      </a:lnTo>
                      <a:lnTo>
                        <a:pt x="8445" y="19456"/>
                      </a:lnTo>
                      <a:lnTo>
                        <a:pt x="4914" y="16725"/>
                      </a:lnTo>
                      <a:lnTo>
                        <a:pt x="4025" y="12979"/>
                      </a:lnTo>
                      <a:lnTo>
                        <a:pt x="3987" y="10388"/>
                      </a:lnTo>
                      <a:lnTo>
                        <a:pt x="4330" y="7785"/>
                      </a:lnTo>
                      <a:lnTo>
                        <a:pt x="4292" y="5194"/>
                      </a:lnTo>
                      <a:lnTo>
                        <a:pt x="3594" y="1117"/>
                      </a:lnTo>
                      <a:lnTo>
                        <a:pt x="2031" y="0"/>
                      </a:lnTo>
                      <a:lnTo>
                        <a:pt x="1676" y="2806"/>
                      </a:lnTo>
                      <a:lnTo>
                        <a:pt x="1295" y="5626"/>
                      </a:lnTo>
                      <a:lnTo>
                        <a:pt x="952" y="8445"/>
                      </a:lnTo>
                      <a:lnTo>
                        <a:pt x="584" y="11290"/>
                      </a:lnTo>
                      <a:lnTo>
                        <a:pt x="50" y="14122"/>
                      </a:lnTo>
                      <a:lnTo>
                        <a:pt x="0" y="16979"/>
                      </a:lnTo>
                      <a:lnTo>
                        <a:pt x="622" y="20040"/>
                      </a:lnTo>
                      <a:lnTo>
                        <a:pt x="1562" y="20739"/>
                      </a:lnTo>
                      <a:lnTo>
                        <a:pt x="711" y="18757"/>
                      </a:lnTo>
                      <a:close/>
                    </a:path>
                    <a:path w="33489" h="40627">
                      <a:moveTo>
                        <a:pt x="28587" y="24320"/>
                      </a:moveTo>
                      <a:lnTo>
                        <a:pt x="28905" y="21450"/>
                      </a:lnTo>
                      <a:lnTo>
                        <a:pt x="29603" y="19735"/>
                      </a:lnTo>
                      <a:lnTo>
                        <a:pt x="32842" y="17068"/>
                      </a:lnTo>
                      <a:lnTo>
                        <a:pt x="33489" y="14706"/>
                      </a:lnTo>
                      <a:lnTo>
                        <a:pt x="32156" y="10731"/>
                      </a:lnTo>
                      <a:lnTo>
                        <a:pt x="31127" y="7645"/>
                      </a:lnTo>
                      <a:lnTo>
                        <a:pt x="30035" y="4546"/>
                      </a:lnTo>
                      <a:lnTo>
                        <a:pt x="30391" y="11976"/>
                      </a:lnTo>
                      <a:lnTo>
                        <a:pt x="30467" y="11810"/>
                      </a:lnTo>
                      <a:lnTo>
                        <a:pt x="31737" y="14541"/>
                      </a:lnTo>
                      <a:lnTo>
                        <a:pt x="30556" y="18313"/>
                      </a:lnTo>
                      <a:lnTo>
                        <a:pt x="27838" y="19430"/>
                      </a:lnTo>
                      <a:lnTo>
                        <a:pt x="28587" y="24320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68" name="object 221">
                  <a:extLst>
                    <a:ext uri="{FF2B5EF4-FFF2-40B4-BE49-F238E27FC236}">
                      <a16:creationId xmlns="" xmlns:a16="http://schemas.microsoft.com/office/drawing/2014/main" id="{FD6E1CDA-C484-420D-9339-2FAF530F82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61445" y="3972970"/>
                  <a:ext cx="11112" cy="7937"/>
                </a:xfrm>
                <a:custGeom>
                  <a:avLst/>
                  <a:gdLst>
                    <a:gd name="T0" fmla="*/ 10526 w 8280"/>
                    <a:gd name="T1" fmla="*/ 0 h 5537"/>
                    <a:gd name="T2" fmla="*/ 6668 w 8280"/>
                    <a:gd name="T3" fmla="*/ 2264 h 5537"/>
                    <a:gd name="T4" fmla="*/ 3389 w 8280"/>
                    <a:gd name="T5" fmla="*/ 5314 h 5537"/>
                    <a:gd name="T6" fmla="*/ 0 w 8280"/>
                    <a:gd name="T7" fmla="*/ 9611 h 5537"/>
                    <a:gd name="T8" fmla="*/ 3164 w 8280"/>
                    <a:gd name="T9" fmla="*/ 10073 h 5537"/>
                    <a:gd name="T10" fmla="*/ 9703 w 8280"/>
                    <a:gd name="T11" fmla="*/ 3788 h 5537"/>
                    <a:gd name="T12" fmla="*/ 10526 w 8280"/>
                    <a:gd name="T13" fmla="*/ 0 h 553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8280" h="5537">
                      <a:moveTo>
                        <a:pt x="8280" y="0"/>
                      </a:moveTo>
                      <a:lnTo>
                        <a:pt x="5245" y="1244"/>
                      </a:lnTo>
                      <a:lnTo>
                        <a:pt x="2666" y="2921"/>
                      </a:lnTo>
                      <a:lnTo>
                        <a:pt x="0" y="5283"/>
                      </a:lnTo>
                      <a:lnTo>
                        <a:pt x="2489" y="5537"/>
                      </a:lnTo>
                      <a:lnTo>
                        <a:pt x="7632" y="2082"/>
                      </a:lnTo>
                      <a:lnTo>
                        <a:pt x="8280" y="0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69" name="object 222">
                  <a:extLst>
                    <a:ext uri="{FF2B5EF4-FFF2-40B4-BE49-F238E27FC236}">
                      <a16:creationId xmlns="" xmlns:a16="http://schemas.microsoft.com/office/drawing/2014/main" id="{AD241014-3330-48B5-A2ED-7F51F9942A3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53525" y="4190452"/>
                  <a:ext cx="7937" cy="11113"/>
                </a:xfrm>
                <a:custGeom>
                  <a:avLst/>
                  <a:gdLst>
                    <a:gd name="T0" fmla="*/ 4482 w 6908"/>
                    <a:gd name="T1" fmla="*/ 9492 h 9182"/>
                    <a:gd name="T2" fmla="*/ 3368 w 6908"/>
                    <a:gd name="T3" fmla="*/ 5514 h 9182"/>
                    <a:gd name="T4" fmla="*/ 3561 w 6908"/>
                    <a:gd name="T5" fmla="*/ 3190 h 9182"/>
                    <a:gd name="T6" fmla="*/ 3696 w 6908"/>
                    <a:gd name="T7" fmla="*/ 222 h 9182"/>
                    <a:gd name="T8" fmla="*/ 7896 w 6908"/>
                    <a:gd name="T9" fmla="*/ 2783 h 9182"/>
                    <a:gd name="T10" fmla="*/ 8074 w 6908"/>
                    <a:gd name="T11" fmla="*/ 157 h 9182"/>
                    <a:gd name="T12" fmla="*/ 0 w 6908"/>
                    <a:gd name="T13" fmla="*/ 0 h 9182"/>
                    <a:gd name="T14" fmla="*/ 1662 w 6908"/>
                    <a:gd name="T15" fmla="*/ 315 h 9182"/>
                    <a:gd name="T16" fmla="*/ 1602 w 6908"/>
                    <a:gd name="T17" fmla="*/ 7786 h 9182"/>
                    <a:gd name="T18" fmla="*/ 325 w 6908"/>
                    <a:gd name="T19" fmla="*/ 9492 h 9182"/>
                    <a:gd name="T20" fmla="*/ 4482 w 6908"/>
                    <a:gd name="T21" fmla="*/ 9492 h 91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6908" h="9182">
                      <a:moveTo>
                        <a:pt x="3835" y="9182"/>
                      </a:moveTo>
                      <a:lnTo>
                        <a:pt x="2882" y="5334"/>
                      </a:lnTo>
                      <a:lnTo>
                        <a:pt x="3047" y="3086"/>
                      </a:lnTo>
                      <a:lnTo>
                        <a:pt x="3162" y="215"/>
                      </a:lnTo>
                      <a:lnTo>
                        <a:pt x="6756" y="2692"/>
                      </a:lnTo>
                      <a:lnTo>
                        <a:pt x="6908" y="152"/>
                      </a:lnTo>
                      <a:lnTo>
                        <a:pt x="0" y="0"/>
                      </a:lnTo>
                      <a:lnTo>
                        <a:pt x="1422" y="304"/>
                      </a:lnTo>
                      <a:lnTo>
                        <a:pt x="1371" y="7531"/>
                      </a:lnTo>
                      <a:lnTo>
                        <a:pt x="279" y="9182"/>
                      </a:lnTo>
                      <a:lnTo>
                        <a:pt x="3835" y="9182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70" name="object 223">
                  <a:extLst>
                    <a:ext uri="{FF2B5EF4-FFF2-40B4-BE49-F238E27FC236}">
                      <a16:creationId xmlns="" xmlns:a16="http://schemas.microsoft.com/office/drawing/2014/main" id="{55E15C1F-B730-49D0-8677-C2A44E98ABF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80500" y="3984077"/>
                  <a:ext cx="9525" cy="7938"/>
                </a:xfrm>
                <a:custGeom>
                  <a:avLst/>
                  <a:gdLst>
                    <a:gd name="T0" fmla="*/ 8511 w 6553"/>
                    <a:gd name="T1" fmla="*/ 0 h 6756"/>
                    <a:gd name="T2" fmla="*/ 4833 w 6553"/>
                    <a:gd name="T3" fmla="*/ 1940 h 6756"/>
                    <a:gd name="T4" fmla="*/ 2127 w 6553"/>
                    <a:gd name="T5" fmla="*/ 4810 h 6756"/>
                    <a:gd name="T6" fmla="*/ 0 w 6553"/>
                    <a:gd name="T7" fmla="*/ 8255 h 6756"/>
                    <a:gd name="T8" fmla="*/ 3612 w 6553"/>
                    <a:gd name="T9" fmla="*/ 6269 h 6756"/>
                    <a:gd name="T10" fmla="*/ 6383 w 6553"/>
                    <a:gd name="T11" fmla="*/ 3461 h 6756"/>
                    <a:gd name="T12" fmla="*/ 8511 w 6553"/>
                    <a:gd name="T13" fmla="*/ 0 h 675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6553" h="6756">
                      <a:moveTo>
                        <a:pt x="6553" y="0"/>
                      </a:moveTo>
                      <a:lnTo>
                        <a:pt x="3721" y="1587"/>
                      </a:lnTo>
                      <a:lnTo>
                        <a:pt x="1638" y="3937"/>
                      </a:lnTo>
                      <a:lnTo>
                        <a:pt x="0" y="6756"/>
                      </a:lnTo>
                      <a:lnTo>
                        <a:pt x="2781" y="5130"/>
                      </a:lnTo>
                      <a:lnTo>
                        <a:pt x="4914" y="2832"/>
                      </a:lnTo>
                      <a:lnTo>
                        <a:pt x="6553" y="0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71" name="object 224">
                  <a:extLst>
                    <a:ext uri="{FF2B5EF4-FFF2-40B4-BE49-F238E27FC236}">
                      <a16:creationId xmlns="" xmlns:a16="http://schemas.microsoft.com/office/drawing/2014/main" id="{7B9C67C6-8DF2-4CC5-94FA-3E6D436DE39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63033" y="3901532"/>
                  <a:ext cx="11113" cy="4763"/>
                </a:xfrm>
                <a:custGeom>
                  <a:avLst/>
                  <a:gdLst>
                    <a:gd name="T0" fmla="*/ 13297 w 6553"/>
                    <a:gd name="T1" fmla="*/ 4224 h 3301"/>
                    <a:gd name="T2" fmla="*/ 5488 w 6553"/>
                    <a:gd name="T3" fmla="*/ 910 h 3301"/>
                    <a:gd name="T4" fmla="*/ 0 w 6553"/>
                    <a:gd name="T5" fmla="*/ 0 h 3301"/>
                    <a:gd name="T6" fmla="*/ 3967 w 6553"/>
                    <a:gd name="T7" fmla="*/ 3249 h 3301"/>
                    <a:gd name="T8" fmla="*/ 13297 w 6553"/>
                    <a:gd name="T9" fmla="*/ 4224 h 330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6553" h="3301">
                      <a:moveTo>
                        <a:pt x="6553" y="3301"/>
                      </a:moveTo>
                      <a:lnTo>
                        <a:pt x="2705" y="711"/>
                      </a:lnTo>
                      <a:lnTo>
                        <a:pt x="0" y="0"/>
                      </a:lnTo>
                      <a:lnTo>
                        <a:pt x="1955" y="2539"/>
                      </a:lnTo>
                      <a:lnTo>
                        <a:pt x="6553" y="3301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72" name="object 225">
                  <a:extLst>
                    <a:ext uri="{FF2B5EF4-FFF2-40B4-BE49-F238E27FC236}">
                      <a16:creationId xmlns="" xmlns:a16="http://schemas.microsoft.com/office/drawing/2014/main" id="{ABA7D7D7-CB2E-4FF6-A94A-C78DE8AA66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66212" y="3922170"/>
                  <a:ext cx="9525" cy="1587"/>
                </a:xfrm>
                <a:custGeom>
                  <a:avLst/>
                  <a:gdLst>
                    <a:gd name="T0" fmla="*/ 11307 w 7683"/>
                    <a:gd name="T1" fmla="*/ 614 h 1587"/>
                    <a:gd name="T2" fmla="*/ 7463 w 7683"/>
                    <a:gd name="T3" fmla="*/ 228 h 1587"/>
                    <a:gd name="T4" fmla="*/ 3637 w 7683"/>
                    <a:gd name="T5" fmla="*/ 0 h 1587"/>
                    <a:gd name="T6" fmla="*/ 0 w 7683"/>
                    <a:gd name="T7" fmla="*/ 2197 h 1587"/>
                    <a:gd name="T8" fmla="*/ 3769 w 7683"/>
                    <a:gd name="T9" fmla="*/ 1987 h 1587"/>
                    <a:gd name="T10" fmla="*/ 7557 w 7683"/>
                    <a:gd name="T11" fmla="*/ 1759 h 1587"/>
                    <a:gd name="T12" fmla="*/ 11344 w 7683"/>
                    <a:gd name="T13" fmla="*/ 1547 h 1587"/>
                    <a:gd name="T14" fmla="*/ 11307 w 7683"/>
                    <a:gd name="T15" fmla="*/ 614 h 158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683" h="1587">
                      <a:moveTo>
                        <a:pt x="7658" y="444"/>
                      </a:moveTo>
                      <a:lnTo>
                        <a:pt x="5054" y="165"/>
                      </a:lnTo>
                      <a:lnTo>
                        <a:pt x="2463" y="0"/>
                      </a:lnTo>
                      <a:lnTo>
                        <a:pt x="0" y="1587"/>
                      </a:lnTo>
                      <a:lnTo>
                        <a:pt x="2552" y="1435"/>
                      </a:lnTo>
                      <a:lnTo>
                        <a:pt x="5118" y="1270"/>
                      </a:lnTo>
                      <a:lnTo>
                        <a:pt x="7683" y="1117"/>
                      </a:lnTo>
                      <a:lnTo>
                        <a:pt x="7658" y="444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73" name="object 226">
                  <a:extLst>
                    <a:ext uri="{FF2B5EF4-FFF2-40B4-BE49-F238E27FC236}">
                      <a16:creationId xmlns="" xmlns:a16="http://schemas.microsoft.com/office/drawing/2014/main" id="{A7A04FD6-9795-4D25-B70F-E4E4E31925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63032" y="3895177"/>
                  <a:ext cx="12700" cy="6350"/>
                </a:xfrm>
                <a:custGeom>
                  <a:avLst/>
                  <a:gdLst>
                    <a:gd name="T0" fmla="*/ 0 w 8039"/>
                    <a:gd name="T1" fmla="*/ 1989 h 4292"/>
                    <a:gd name="T2" fmla="*/ 9519 w 8039"/>
                    <a:gd name="T3" fmla="*/ 6488 h 4292"/>
                    <a:gd name="T4" fmla="*/ 15610 w 8039"/>
                    <a:gd name="T5" fmla="*/ 7311 h 4292"/>
                    <a:gd name="T6" fmla="*/ 12059 w 8039"/>
                    <a:gd name="T7" fmla="*/ 2810 h 4292"/>
                    <a:gd name="T8" fmla="*/ 3402 w 8039"/>
                    <a:gd name="T9" fmla="*/ 0 h 4292"/>
                    <a:gd name="T10" fmla="*/ 0 w 8039"/>
                    <a:gd name="T11" fmla="*/ 1989 h 429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039" h="4292">
                      <a:moveTo>
                        <a:pt x="0" y="1168"/>
                      </a:moveTo>
                      <a:lnTo>
                        <a:pt x="4902" y="3809"/>
                      </a:lnTo>
                      <a:lnTo>
                        <a:pt x="8039" y="4292"/>
                      </a:lnTo>
                      <a:lnTo>
                        <a:pt x="6210" y="1650"/>
                      </a:lnTo>
                      <a:lnTo>
                        <a:pt x="1752" y="0"/>
                      </a:lnTo>
                      <a:lnTo>
                        <a:pt x="0" y="1168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74" name="object 227">
                  <a:extLst>
                    <a:ext uri="{FF2B5EF4-FFF2-40B4-BE49-F238E27FC236}">
                      <a16:creationId xmlns="" xmlns:a16="http://schemas.microsoft.com/office/drawing/2014/main" id="{845A3318-40E6-4C0D-9726-7B5BD5F91E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63033" y="3909466"/>
                  <a:ext cx="11113" cy="3175"/>
                </a:xfrm>
                <a:custGeom>
                  <a:avLst/>
                  <a:gdLst>
                    <a:gd name="T0" fmla="*/ 9958 w 8750"/>
                    <a:gd name="T1" fmla="*/ 3151 h 3733"/>
                    <a:gd name="T2" fmla="*/ 8961 w 8750"/>
                    <a:gd name="T3" fmla="*/ 1524 h 3733"/>
                    <a:gd name="T4" fmla="*/ 2297 w 8750"/>
                    <a:gd name="T5" fmla="*/ 0 h 3733"/>
                    <a:gd name="T6" fmla="*/ 0 w 8750"/>
                    <a:gd name="T7" fmla="*/ 1321 h 3733"/>
                    <a:gd name="T8" fmla="*/ 3252 w 8750"/>
                    <a:gd name="T9" fmla="*/ 2121 h 3733"/>
                    <a:gd name="T10" fmla="*/ 6504 w 8750"/>
                    <a:gd name="T11" fmla="*/ 2923 h 3733"/>
                    <a:gd name="T12" fmla="*/ 9756 w 8750"/>
                    <a:gd name="T13" fmla="*/ 3735 h 3733"/>
                    <a:gd name="T14" fmla="*/ 9958 w 8750"/>
                    <a:gd name="T15" fmla="*/ 3151 h 373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8750" h="3733">
                      <a:moveTo>
                        <a:pt x="8750" y="3149"/>
                      </a:moveTo>
                      <a:lnTo>
                        <a:pt x="7874" y="1523"/>
                      </a:lnTo>
                      <a:lnTo>
                        <a:pt x="2019" y="0"/>
                      </a:lnTo>
                      <a:lnTo>
                        <a:pt x="0" y="1320"/>
                      </a:lnTo>
                      <a:lnTo>
                        <a:pt x="2857" y="2120"/>
                      </a:lnTo>
                      <a:lnTo>
                        <a:pt x="5715" y="2920"/>
                      </a:lnTo>
                      <a:lnTo>
                        <a:pt x="8572" y="3733"/>
                      </a:lnTo>
                      <a:lnTo>
                        <a:pt x="8750" y="3149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75" name="object 228">
                  <a:extLst>
                    <a:ext uri="{FF2B5EF4-FFF2-40B4-BE49-F238E27FC236}">
                      <a16:creationId xmlns="" xmlns:a16="http://schemas.microsoft.com/office/drawing/2014/main" id="{05DE095C-35A6-400B-87B8-2C15C03DF6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78907" y="3945982"/>
                  <a:ext cx="7938" cy="4763"/>
                </a:xfrm>
                <a:custGeom>
                  <a:avLst/>
                  <a:gdLst>
                    <a:gd name="T0" fmla="*/ 0 w 6057"/>
                    <a:gd name="T1" fmla="*/ 3542 h 3937"/>
                    <a:gd name="T2" fmla="*/ 4073 w 6057"/>
                    <a:gd name="T3" fmla="*/ 3519 h 3937"/>
                    <a:gd name="T4" fmla="*/ 9208 w 6057"/>
                    <a:gd name="T5" fmla="*/ 1679 h 3937"/>
                    <a:gd name="T6" fmla="*/ 6873 w 6057"/>
                    <a:gd name="T7" fmla="*/ 0 h 3937"/>
                    <a:gd name="T8" fmla="*/ 1640 w 6057"/>
                    <a:gd name="T9" fmla="*/ 1783 h 3937"/>
                    <a:gd name="T10" fmla="*/ 0 w 6057"/>
                    <a:gd name="T11" fmla="*/ 3542 h 393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6057" h="3937">
                      <a:moveTo>
                        <a:pt x="0" y="3937"/>
                      </a:moveTo>
                      <a:lnTo>
                        <a:pt x="2679" y="3911"/>
                      </a:lnTo>
                      <a:lnTo>
                        <a:pt x="6057" y="1866"/>
                      </a:lnTo>
                      <a:lnTo>
                        <a:pt x="4521" y="0"/>
                      </a:lnTo>
                      <a:lnTo>
                        <a:pt x="1079" y="1981"/>
                      </a:lnTo>
                      <a:lnTo>
                        <a:pt x="0" y="3937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621" name="TextBox 620">
                <a:extLst>
                  <a:ext uri="{FF2B5EF4-FFF2-40B4-BE49-F238E27FC236}">
                    <a16:creationId xmlns="" xmlns:a16="http://schemas.microsoft.com/office/drawing/2014/main" id="{72B47F9B-550E-4BE7-803C-6A46816DA2AB}"/>
                  </a:ext>
                </a:extLst>
              </p:cNvPr>
              <p:cNvSpPr txBox="1"/>
              <p:nvPr/>
            </p:nvSpPr>
            <p:spPr>
              <a:xfrm>
                <a:off x="9796836" y="4228874"/>
                <a:ext cx="3179382" cy="584862"/>
              </a:xfrm>
              <a:prstGeom prst="rect">
                <a:avLst/>
              </a:prstGeom>
              <a:noFill/>
            </p:spPr>
            <p:txBody>
              <a:bodyPr wrap="square" lIns="82827" tIns="41412" rIns="82827" bIns="41412" rtlCol="0">
                <a:spAutoFit/>
              </a:bodyPr>
              <a:lstStyle/>
              <a:p>
                <a:r>
                  <a:rPr lang="es-ES" sz="1450" b="1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Revolusi</a:t>
                </a:r>
                <a:r>
                  <a:rPr lang="es-ES" sz="145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 Mental dan </a:t>
                </a:r>
                <a:r>
                  <a:rPr lang="es-ES" sz="1450" b="1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Pembangunan</a:t>
                </a:r>
                <a:endParaRPr lang="es-ES" sz="145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r>
                  <a:rPr lang="es-ES" sz="1450" b="1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Kebudayaan</a:t>
                </a:r>
                <a:endParaRPr lang="id-ID" sz="145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651" name="object 265">
                <a:extLst>
                  <a:ext uri="{FF2B5EF4-FFF2-40B4-BE49-F238E27FC236}">
                    <a16:creationId xmlns="" xmlns:a16="http://schemas.microsoft.com/office/drawing/2014/main" id="{0139FE2C-D493-47C1-A88E-C1CD954345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36458" y="4125586"/>
                <a:ext cx="45719" cy="792000"/>
              </a:xfrm>
              <a:custGeom>
                <a:avLst/>
                <a:gdLst>
                  <a:gd name="T0" fmla="*/ 0 h 361721"/>
                  <a:gd name="T1" fmla="*/ 500951 h 361721"/>
                  <a:gd name="T2" fmla="*/ 0 60000 65536"/>
                  <a:gd name="T3" fmla="*/ 0 60000 65536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0" r="r" b="b"/>
                <a:pathLst>
                  <a:path h="361721">
                    <a:moveTo>
                      <a:pt x="0" y="0"/>
                    </a:moveTo>
                    <a:lnTo>
                      <a:pt x="0" y="361721"/>
                    </a:lnTo>
                  </a:path>
                </a:pathLst>
              </a:custGeom>
              <a:noFill/>
              <a:ln w="11188">
                <a:solidFill>
                  <a:srgbClr val="72737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ID" sz="1631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652" name="TextBox 651">
                <a:extLst>
                  <a:ext uri="{FF2B5EF4-FFF2-40B4-BE49-F238E27FC236}">
                    <a16:creationId xmlns="" xmlns:a16="http://schemas.microsoft.com/office/drawing/2014/main" id="{09DC2CD4-AB56-4982-BCF5-7CCB3EE7EA3E}"/>
                  </a:ext>
                </a:extLst>
              </p:cNvPr>
              <p:cNvSpPr txBox="1"/>
              <p:nvPr/>
            </p:nvSpPr>
            <p:spPr>
              <a:xfrm>
                <a:off x="9375656" y="4355034"/>
                <a:ext cx="380998" cy="37890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d-ID" sz="1631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Calibri" panose="020F0502020204030204" pitchFamily="34" charset="0"/>
                  </a:rPr>
                  <a:t>4</a:t>
                </a: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="" xmlns:a16="http://schemas.microsoft.com/office/drawing/2014/main" id="{5623CA6A-8E25-438B-BC2D-AE01CB645302}"/>
                </a:ext>
              </a:extLst>
            </p:cNvPr>
            <p:cNvGrpSpPr/>
            <p:nvPr/>
          </p:nvGrpSpPr>
          <p:grpSpPr>
            <a:xfrm>
              <a:off x="8226435" y="4980250"/>
              <a:ext cx="4825979" cy="792000"/>
              <a:chOff x="8226435" y="4980250"/>
              <a:chExt cx="4825979" cy="792000"/>
            </a:xfrm>
          </p:grpSpPr>
          <p:sp>
            <p:nvSpPr>
              <p:cNvPr id="389" name="object 240">
                <a:extLst>
                  <a:ext uri="{FF2B5EF4-FFF2-40B4-BE49-F238E27FC236}">
                    <a16:creationId xmlns="" xmlns:a16="http://schemas.microsoft.com/office/drawing/2014/main" id="{0928D03A-8B2F-4E40-89D8-269BD198E3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26435" y="4980250"/>
                <a:ext cx="4825979" cy="792000"/>
              </a:xfrm>
              <a:custGeom>
                <a:avLst/>
                <a:gdLst>
                  <a:gd name="T0" fmla="*/ 0 w 3278149"/>
                  <a:gd name="T1" fmla="*/ 1043589 h 756805"/>
                  <a:gd name="T2" fmla="*/ 4534308 w 3278149"/>
                  <a:gd name="T3" fmla="*/ 1043589 h 756805"/>
                  <a:gd name="T4" fmla="*/ 4534308 w 3278149"/>
                  <a:gd name="T5" fmla="*/ 0 h 756805"/>
                  <a:gd name="T6" fmla="*/ 0 w 3278149"/>
                  <a:gd name="T7" fmla="*/ 0 h 756805"/>
                  <a:gd name="T8" fmla="*/ 0 w 3278149"/>
                  <a:gd name="T9" fmla="*/ 1043589 h 75680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278149" h="756805">
                    <a:moveTo>
                      <a:pt x="0" y="756805"/>
                    </a:moveTo>
                    <a:lnTo>
                      <a:pt x="3278149" y="756805"/>
                    </a:lnTo>
                    <a:lnTo>
                      <a:pt x="3278149" y="0"/>
                    </a:lnTo>
                    <a:lnTo>
                      <a:pt x="0" y="0"/>
                    </a:lnTo>
                    <a:lnTo>
                      <a:pt x="0" y="756805"/>
                    </a:lnTo>
                    <a:close/>
                  </a:path>
                </a:pathLst>
              </a:custGeom>
              <a:solidFill>
                <a:srgbClr val="E9D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ID" sz="1631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390" name="Group 389"/>
              <p:cNvGrpSpPr>
                <a:grpSpLocks noChangeAspect="1"/>
              </p:cNvGrpSpPr>
              <p:nvPr/>
            </p:nvGrpSpPr>
            <p:grpSpPr>
              <a:xfrm>
                <a:off x="8346797" y="5167007"/>
                <a:ext cx="859545" cy="396000"/>
                <a:chOff x="8529510" y="4962006"/>
                <a:chExt cx="889000" cy="409570"/>
              </a:xfrm>
            </p:grpSpPr>
            <p:sp>
              <p:nvSpPr>
                <p:cNvPr id="391" name="object 231">
                  <a:extLst>
                    <a:ext uri="{FF2B5EF4-FFF2-40B4-BE49-F238E27FC236}">
                      <a16:creationId xmlns="" xmlns:a16="http://schemas.microsoft.com/office/drawing/2014/main" id="{0AAFB61C-1044-4D7B-A12B-D69D3A90028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29510" y="5019151"/>
                  <a:ext cx="561975" cy="352425"/>
                </a:xfrm>
                <a:custGeom>
                  <a:avLst/>
                  <a:gdLst>
                    <a:gd name="T0" fmla="*/ 366977 w 407547"/>
                    <a:gd name="T1" fmla="*/ 47415 h 253067"/>
                    <a:gd name="T2" fmla="*/ 418812 w 407547"/>
                    <a:gd name="T3" fmla="*/ 39599 h 253067"/>
                    <a:gd name="T4" fmla="*/ 470678 w 407547"/>
                    <a:gd name="T5" fmla="*/ 32009 h 253067"/>
                    <a:gd name="T6" fmla="*/ 525014 w 407547"/>
                    <a:gd name="T7" fmla="*/ 25300 h 253067"/>
                    <a:gd name="T8" fmla="*/ 560534 w 407547"/>
                    <a:gd name="T9" fmla="*/ 7018 h 253067"/>
                    <a:gd name="T10" fmla="*/ 473671 w 407547"/>
                    <a:gd name="T11" fmla="*/ 304 h 253067"/>
                    <a:gd name="T12" fmla="*/ 386458 w 407547"/>
                    <a:gd name="T13" fmla="*/ 1038 h 253067"/>
                    <a:gd name="T14" fmla="*/ 282377 w 407547"/>
                    <a:gd name="T15" fmla="*/ 11199 h 253067"/>
                    <a:gd name="T16" fmla="*/ 183539 w 407547"/>
                    <a:gd name="T17" fmla="*/ 33928 h 253067"/>
                    <a:gd name="T18" fmla="*/ 90119 w 407547"/>
                    <a:gd name="T19" fmla="*/ 82288 h 253067"/>
                    <a:gd name="T20" fmla="*/ 36804 w 407547"/>
                    <a:gd name="T21" fmla="*/ 141344 h 253067"/>
                    <a:gd name="T22" fmla="*/ 2360 w 407547"/>
                    <a:gd name="T23" fmla="*/ 237349 h 253067"/>
                    <a:gd name="T24" fmla="*/ 3612 w 407547"/>
                    <a:gd name="T25" fmla="*/ 325677 h 253067"/>
                    <a:gd name="T26" fmla="*/ 153805 w 407547"/>
                    <a:gd name="T27" fmla="*/ 352617 h 253067"/>
                    <a:gd name="T28" fmla="*/ 153220 w 407547"/>
                    <a:gd name="T29" fmla="*/ 335560 h 253067"/>
                    <a:gd name="T30" fmla="*/ 133244 w 407547"/>
                    <a:gd name="T31" fmla="*/ 286286 h 253067"/>
                    <a:gd name="T32" fmla="*/ 119005 w 407547"/>
                    <a:gd name="T33" fmla="*/ 239889 h 253067"/>
                    <a:gd name="T34" fmla="*/ 114428 w 407547"/>
                    <a:gd name="T35" fmla="*/ 184995 h 253067"/>
                    <a:gd name="T36" fmla="*/ 125966 w 407547"/>
                    <a:gd name="T37" fmla="*/ 137453 h 253067"/>
                    <a:gd name="T38" fmla="*/ 153213 w 407547"/>
                    <a:gd name="T39" fmla="*/ 97755 h 253067"/>
                    <a:gd name="T40" fmla="*/ 195766 w 407547"/>
                    <a:gd name="T41" fmla="*/ 66404 h 253067"/>
                    <a:gd name="T42" fmla="*/ 254491 w 407547"/>
                    <a:gd name="T43" fmla="*/ 43309 h 253067"/>
                    <a:gd name="T44" fmla="*/ 306348 w 407547"/>
                    <a:gd name="T45" fmla="*/ 34429 h 253067"/>
                    <a:gd name="T46" fmla="*/ 282121 w 407547"/>
                    <a:gd name="T47" fmla="*/ 41921 h 253067"/>
                    <a:gd name="T48" fmla="*/ 232460 w 407547"/>
                    <a:gd name="T49" fmla="*/ 59485 h 253067"/>
                    <a:gd name="T50" fmla="*/ 187238 w 407547"/>
                    <a:gd name="T51" fmla="*/ 87020 h 253067"/>
                    <a:gd name="T52" fmla="*/ 148350 w 407547"/>
                    <a:gd name="T53" fmla="*/ 135762 h 253067"/>
                    <a:gd name="T54" fmla="*/ 137371 w 407547"/>
                    <a:gd name="T55" fmla="*/ 186733 h 253067"/>
                    <a:gd name="T56" fmla="*/ 143015 w 407547"/>
                    <a:gd name="T57" fmla="*/ 233996 h 253067"/>
                    <a:gd name="T58" fmla="*/ 160269 w 407547"/>
                    <a:gd name="T59" fmla="*/ 284196 h 253067"/>
                    <a:gd name="T60" fmla="*/ 185347 w 407547"/>
                    <a:gd name="T61" fmla="*/ 331220 h 253067"/>
                    <a:gd name="T62" fmla="*/ 234504 w 407547"/>
                    <a:gd name="T63" fmla="*/ 352544 h 253067"/>
                    <a:gd name="T64" fmla="*/ 386400 w 407547"/>
                    <a:gd name="T65" fmla="*/ 351344 h 253067"/>
                    <a:gd name="T66" fmla="*/ 373318 w 407547"/>
                    <a:gd name="T67" fmla="*/ 336940 h 253067"/>
                    <a:gd name="T68" fmla="*/ 344276 w 407547"/>
                    <a:gd name="T69" fmla="*/ 305337 h 253067"/>
                    <a:gd name="T70" fmla="*/ 308494 w 407547"/>
                    <a:gd name="T71" fmla="*/ 266527 h 253067"/>
                    <a:gd name="T72" fmla="*/ 273037 w 407547"/>
                    <a:gd name="T73" fmla="*/ 227442 h 253067"/>
                    <a:gd name="T74" fmla="*/ 243940 w 407547"/>
                    <a:gd name="T75" fmla="*/ 193651 h 253067"/>
                    <a:gd name="T76" fmla="*/ 228824 w 407547"/>
                    <a:gd name="T77" fmla="*/ 147261 h 253067"/>
                    <a:gd name="T78" fmla="*/ 247769 w 407547"/>
                    <a:gd name="T79" fmla="*/ 104200 h 253067"/>
                    <a:gd name="T80" fmla="*/ 292091 w 407547"/>
                    <a:gd name="T81" fmla="*/ 75096 h 253067"/>
                    <a:gd name="T82" fmla="*/ 340620 w 407547"/>
                    <a:gd name="T83" fmla="*/ 53948 h 253067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0" t="0" r="r" b="b"/>
                  <a:pathLst>
                    <a:path w="407547" h="253067">
                      <a:moveTo>
                        <a:pt x="250994" y="37739"/>
                      </a:moveTo>
                      <a:lnTo>
                        <a:pt x="258144" y="35326"/>
                      </a:lnTo>
                      <a:lnTo>
                        <a:pt x="266818" y="34029"/>
                      </a:lnTo>
                      <a:lnTo>
                        <a:pt x="279379" y="32151"/>
                      </a:lnTo>
                      <a:lnTo>
                        <a:pt x="291941" y="30279"/>
                      </a:lnTo>
                      <a:lnTo>
                        <a:pt x="304505" y="28419"/>
                      </a:lnTo>
                      <a:lnTo>
                        <a:pt x="317071" y="26577"/>
                      </a:lnTo>
                      <a:lnTo>
                        <a:pt x="329641" y="24759"/>
                      </a:lnTo>
                      <a:lnTo>
                        <a:pt x="342215" y="22972"/>
                      </a:lnTo>
                      <a:lnTo>
                        <a:pt x="354793" y="21222"/>
                      </a:lnTo>
                      <a:lnTo>
                        <a:pt x="367376" y="19514"/>
                      </a:lnTo>
                      <a:lnTo>
                        <a:pt x="381721" y="18157"/>
                      </a:lnTo>
                      <a:lnTo>
                        <a:pt x="394411" y="17494"/>
                      </a:lnTo>
                      <a:lnTo>
                        <a:pt x="407153" y="16835"/>
                      </a:lnTo>
                      <a:lnTo>
                        <a:pt x="407547" y="5036"/>
                      </a:lnTo>
                      <a:lnTo>
                        <a:pt x="392446" y="2192"/>
                      </a:lnTo>
                      <a:lnTo>
                        <a:pt x="369817" y="1058"/>
                      </a:lnTo>
                      <a:lnTo>
                        <a:pt x="344391" y="218"/>
                      </a:lnTo>
                      <a:lnTo>
                        <a:pt x="331689" y="0"/>
                      </a:lnTo>
                      <a:lnTo>
                        <a:pt x="306315" y="24"/>
                      </a:lnTo>
                      <a:lnTo>
                        <a:pt x="280982" y="745"/>
                      </a:lnTo>
                      <a:lnTo>
                        <a:pt x="255699" y="2257"/>
                      </a:lnTo>
                      <a:lnTo>
                        <a:pt x="230472" y="4656"/>
                      </a:lnTo>
                      <a:lnTo>
                        <a:pt x="205308" y="8037"/>
                      </a:lnTo>
                      <a:lnTo>
                        <a:pt x="180213" y="12495"/>
                      </a:lnTo>
                      <a:lnTo>
                        <a:pt x="158284" y="17371"/>
                      </a:lnTo>
                      <a:lnTo>
                        <a:pt x="133446" y="24349"/>
                      </a:lnTo>
                      <a:lnTo>
                        <a:pt x="109494" y="33262"/>
                      </a:lnTo>
                      <a:lnTo>
                        <a:pt x="86748" y="44651"/>
                      </a:lnTo>
                      <a:lnTo>
                        <a:pt x="65522" y="59056"/>
                      </a:lnTo>
                      <a:lnTo>
                        <a:pt x="52296" y="70664"/>
                      </a:lnTo>
                      <a:lnTo>
                        <a:pt x="42721" y="80619"/>
                      </a:lnTo>
                      <a:lnTo>
                        <a:pt x="26759" y="101440"/>
                      </a:lnTo>
                      <a:lnTo>
                        <a:pt x="14801" y="123397"/>
                      </a:lnTo>
                      <a:lnTo>
                        <a:pt x="6552" y="146395"/>
                      </a:lnTo>
                      <a:lnTo>
                        <a:pt x="1716" y="170341"/>
                      </a:lnTo>
                      <a:lnTo>
                        <a:pt x="0" y="195140"/>
                      </a:lnTo>
                      <a:lnTo>
                        <a:pt x="218" y="207830"/>
                      </a:lnTo>
                      <a:lnTo>
                        <a:pt x="2626" y="233732"/>
                      </a:lnTo>
                      <a:lnTo>
                        <a:pt x="5198" y="249461"/>
                      </a:lnTo>
                      <a:lnTo>
                        <a:pt x="32756" y="253015"/>
                      </a:lnTo>
                      <a:lnTo>
                        <a:pt x="111827" y="253067"/>
                      </a:lnTo>
                      <a:lnTo>
                        <a:pt x="114685" y="252750"/>
                      </a:lnTo>
                      <a:lnTo>
                        <a:pt x="116170" y="252661"/>
                      </a:lnTo>
                      <a:lnTo>
                        <a:pt x="111402" y="240825"/>
                      </a:lnTo>
                      <a:lnTo>
                        <a:pt x="106459" y="229009"/>
                      </a:lnTo>
                      <a:lnTo>
                        <a:pt x="101559" y="217242"/>
                      </a:lnTo>
                      <a:lnTo>
                        <a:pt x="96878" y="205463"/>
                      </a:lnTo>
                      <a:lnTo>
                        <a:pt x="92596" y="193608"/>
                      </a:lnTo>
                      <a:lnTo>
                        <a:pt x="88891" y="181617"/>
                      </a:lnTo>
                      <a:lnTo>
                        <a:pt x="86525" y="172164"/>
                      </a:lnTo>
                      <a:lnTo>
                        <a:pt x="84096" y="158468"/>
                      </a:lnTo>
                      <a:lnTo>
                        <a:pt x="82990" y="145331"/>
                      </a:lnTo>
                      <a:lnTo>
                        <a:pt x="83197" y="132768"/>
                      </a:lnTo>
                      <a:lnTo>
                        <a:pt x="84706" y="120790"/>
                      </a:lnTo>
                      <a:lnTo>
                        <a:pt x="87506" y="109412"/>
                      </a:lnTo>
                      <a:lnTo>
                        <a:pt x="91586" y="98647"/>
                      </a:lnTo>
                      <a:lnTo>
                        <a:pt x="96935" y="88507"/>
                      </a:lnTo>
                      <a:lnTo>
                        <a:pt x="103543" y="79006"/>
                      </a:lnTo>
                      <a:lnTo>
                        <a:pt x="111397" y="70157"/>
                      </a:lnTo>
                      <a:lnTo>
                        <a:pt x="120488" y="61974"/>
                      </a:lnTo>
                      <a:lnTo>
                        <a:pt x="130805" y="54469"/>
                      </a:lnTo>
                      <a:lnTo>
                        <a:pt x="142336" y="47657"/>
                      </a:lnTo>
                      <a:lnTo>
                        <a:pt x="155071" y="41549"/>
                      </a:lnTo>
                      <a:lnTo>
                        <a:pt x="172858" y="34749"/>
                      </a:lnTo>
                      <a:lnTo>
                        <a:pt x="185033" y="31082"/>
                      </a:lnTo>
                      <a:lnTo>
                        <a:pt x="197403" y="28166"/>
                      </a:lnTo>
                      <a:lnTo>
                        <a:pt x="209970" y="26032"/>
                      </a:lnTo>
                      <a:lnTo>
                        <a:pt x="222736" y="24709"/>
                      </a:lnTo>
                      <a:lnTo>
                        <a:pt x="220818" y="26068"/>
                      </a:lnTo>
                      <a:lnTo>
                        <a:pt x="217590" y="26852"/>
                      </a:lnTo>
                      <a:lnTo>
                        <a:pt x="205121" y="30086"/>
                      </a:lnTo>
                      <a:lnTo>
                        <a:pt x="192828" y="33715"/>
                      </a:lnTo>
                      <a:lnTo>
                        <a:pt x="180773" y="37873"/>
                      </a:lnTo>
                      <a:lnTo>
                        <a:pt x="169015" y="42692"/>
                      </a:lnTo>
                      <a:lnTo>
                        <a:pt x="157616" y="48306"/>
                      </a:lnTo>
                      <a:lnTo>
                        <a:pt x="146635" y="54849"/>
                      </a:lnTo>
                      <a:lnTo>
                        <a:pt x="136135" y="62453"/>
                      </a:lnTo>
                      <a:lnTo>
                        <a:pt x="121482" y="76439"/>
                      </a:lnTo>
                      <a:lnTo>
                        <a:pt x="113837" y="86595"/>
                      </a:lnTo>
                      <a:lnTo>
                        <a:pt x="107861" y="97434"/>
                      </a:lnTo>
                      <a:lnTo>
                        <a:pt x="103547" y="108951"/>
                      </a:lnTo>
                      <a:lnTo>
                        <a:pt x="100888" y="121146"/>
                      </a:lnTo>
                      <a:lnTo>
                        <a:pt x="99878" y="134015"/>
                      </a:lnTo>
                      <a:lnTo>
                        <a:pt x="100511" y="147556"/>
                      </a:lnTo>
                      <a:lnTo>
                        <a:pt x="101507" y="155252"/>
                      </a:lnTo>
                      <a:lnTo>
                        <a:pt x="103982" y="167935"/>
                      </a:lnTo>
                      <a:lnTo>
                        <a:pt x="107374" y="180257"/>
                      </a:lnTo>
                      <a:lnTo>
                        <a:pt x="111587" y="192254"/>
                      </a:lnTo>
                      <a:lnTo>
                        <a:pt x="116527" y="203962"/>
                      </a:lnTo>
                      <a:lnTo>
                        <a:pt x="122099" y="215417"/>
                      </a:lnTo>
                      <a:lnTo>
                        <a:pt x="128208" y="226655"/>
                      </a:lnTo>
                      <a:lnTo>
                        <a:pt x="134760" y="237711"/>
                      </a:lnTo>
                      <a:lnTo>
                        <a:pt x="141659" y="248622"/>
                      </a:lnTo>
                      <a:lnTo>
                        <a:pt x="149330" y="252877"/>
                      </a:lnTo>
                      <a:lnTo>
                        <a:pt x="170501" y="253014"/>
                      </a:lnTo>
                      <a:lnTo>
                        <a:pt x="272101" y="253055"/>
                      </a:lnTo>
                      <a:lnTo>
                        <a:pt x="276978" y="252572"/>
                      </a:lnTo>
                      <a:lnTo>
                        <a:pt x="280940" y="252153"/>
                      </a:lnTo>
                      <a:lnTo>
                        <a:pt x="277003" y="247873"/>
                      </a:lnTo>
                      <a:lnTo>
                        <a:pt x="274222" y="244838"/>
                      </a:lnTo>
                      <a:lnTo>
                        <a:pt x="271428" y="241815"/>
                      </a:lnTo>
                      <a:lnTo>
                        <a:pt x="267636" y="237721"/>
                      </a:lnTo>
                      <a:lnTo>
                        <a:pt x="258984" y="228420"/>
                      </a:lnTo>
                      <a:lnTo>
                        <a:pt x="250312" y="219135"/>
                      </a:lnTo>
                      <a:lnTo>
                        <a:pt x="241633" y="209857"/>
                      </a:lnTo>
                      <a:lnTo>
                        <a:pt x="232957" y="200575"/>
                      </a:lnTo>
                      <a:lnTo>
                        <a:pt x="224296" y="191282"/>
                      </a:lnTo>
                      <a:lnTo>
                        <a:pt x="215662" y="181966"/>
                      </a:lnTo>
                      <a:lnTo>
                        <a:pt x="207065" y="172619"/>
                      </a:lnTo>
                      <a:lnTo>
                        <a:pt x="198517" y="163231"/>
                      </a:lnTo>
                      <a:lnTo>
                        <a:pt x="190029" y="153791"/>
                      </a:lnTo>
                      <a:lnTo>
                        <a:pt x="181614" y="144292"/>
                      </a:lnTo>
                      <a:lnTo>
                        <a:pt x="177361" y="138980"/>
                      </a:lnTo>
                      <a:lnTo>
                        <a:pt x="170941" y="128037"/>
                      </a:lnTo>
                      <a:lnTo>
                        <a:pt x="167278" y="116854"/>
                      </a:lnTo>
                      <a:lnTo>
                        <a:pt x="166371" y="105686"/>
                      </a:lnTo>
                      <a:lnTo>
                        <a:pt x="168215" y="94783"/>
                      </a:lnTo>
                      <a:lnTo>
                        <a:pt x="172807" y="84398"/>
                      </a:lnTo>
                      <a:lnTo>
                        <a:pt x="180145" y="74782"/>
                      </a:lnTo>
                      <a:lnTo>
                        <a:pt x="190224" y="66187"/>
                      </a:lnTo>
                      <a:lnTo>
                        <a:pt x="201032" y="59537"/>
                      </a:lnTo>
                      <a:lnTo>
                        <a:pt x="212371" y="53895"/>
                      </a:lnTo>
                      <a:lnTo>
                        <a:pt x="224101" y="48795"/>
                      </a:lnTo>
                      <a:lnTo>
                        <a:pt x="235951" y="43860"/>
                      </a:lnTo>
                      <a:lnTo>
                        <a:pt x="247654" y="38717"/>
                      </a:lnTo>
                      <a:lnTo>
                        <a:pt x="247412" y="38996"/>
                      </a:lnTo>
                      <a:lnTo>
                        <a:pt x="250994" y="37739"/>
                      </a:lnTo>
                      <a:close/>
                    </a:path>
                  </a:pathLst>
                </a:custGeom>
                <a:solidFill>
                  <a:srgbClr val="FDFD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92" name="object 232">
                  <a:extLst>
                    <a:ext uri="{FF2B5EF4-FFF2-40B4-BE49-F238E27FC236}">
                      <a16:creationId xmlns="" xmlns:a16="http://schemas.microsoft.com/office/drawing/2014/main" id="{B12882BF-31D0-4791-AD08-4951CE47ED1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29510" y="5019151"/>
                  <a:ext cx="561975" cy="352425"/>
                </a:xfrm>
                <a:custGeom>
                  <a:avLst/>
                  <a:gdLst>
                    <a:gd name="T0" fmla="*/ 308225 w 407547"/>
                    <a:gd name="T1" fmla="*/ 68015 h 253195"/>
                    <a:gd name="T2" fmla="*/ 261810 w 407547"/>
                    <a:gd name="T3" fmla="*/ 92099 h 253195"/>
                    <a:gd name="T4" fmla="*/ 231361 w 407547"/>
                    <a:gd name="T5" fmla="*/ 132031 h 253195"/>
                    <a:gd name="T6" fmla="*/ 235110 w 407547"/>
                    <a:gd name="T7" fmla="*/ 178317 h 253195"/>
                    <a:gd name="T8" fmla="*/ 261363 w 407547"/>
                    <a:gd name="T9" fmla="*/ 214168 h 253195"/>
                    <a:gd name="T10" fmla="*/ 296618 w 407547"/>
                    <a:gd name="T11" fmla="*/ 253387 h 253195"/>
                    <a:gd name="T12" fmla="*/ 332338 w 407547"/>
                    <a:gd name="T13" fmla="*/ 292208 h 253195"/>
                    <a:gd name="T14" fmla="*/ 368103 w 407547"/>
                    <a:gd name="T15" fmla="*/ 330996 h 253195"/>
                    <a:gd name="T16" fmla="*/ 380985 w 407547"/>
                    <a:gd name="T17" fmla="*/ 345127 h 253195"/>
                    <a:gd name="T18" fmla="*/ 377596 w 407547"/>
                    <a:gd name="T19" fmla="*/ 352339 h 253195"/>
                    <a:gd name="T20" fmla="*/ 339312 w 407547"/>
                    <a:gd name="T21" fmla="*/ 352390 h 253195"/>
                    <a:gd name="T22" fmla="*/ 286907 w 407547"/>
                    <a:gd name="T23" fmla="*/ 352422 h 253195"/>
                    <a:gd name="T24" fmla="*/ 234504 w 407547"/>
                    <a:gd name="T25" fmla="*/ 352284 h 253195"/>
                    <a:gd name="T26" fmla="*/ 205387 w 407547"/>
                    <a:gd name="T27" fmla="*/ 352091 h 253195"/>
                    <a:gd name="T28" fmla="*/ 176335 w 407547"/>
                    <a:gd name="T29" fmla="*/ 315591 h 253195"/>
                    <a:gd name="T30" fmla="*/ 153475 w 407547"/>
                    <a:gd name="T31" fmla="*/ 267707 h 253195"/>
                    <a:gd name="T32" fmla="*/ 139611 w 407547"/>
                    <a:gd name="T33" fmla="*/ 216202 h 253195"/>
                    <a:gd name="T34" fmla="*/ 138760 w 407547"/>
                    <a:gd name="T35" fmla="*/ 168725 h 253195"/>
                    <a:gd name="T36" fmla="*/ 156570 w 407547"/>
                    <a:gd name="T37" fmla="*/ 120634 h 253195"/>
                    <a:gd name="T38" fmla="*/ 201679 w 407547"/>
                    <a:gd name="T39" fmla="*/ 76443 h 253195"/>
                    <a:gd name="T40" fmla="*/ 248632 w 407547"/>
                    <a:gd name="T41" fmla="*/ 52815 h 253195"/>
                    <a:gd name="T42" fmla="*/ 299271 w 407547"/>
                    <a:gd name="T43" fmla="*/ 37472 h 253195"/>
                    <a:gd name="T44" fmla="*/ 288789 w 407547"/>
                    <a:gd name="T45" fmla="*/ 36332 h 253195"/>
                    <a:gd name="T46" fmla="*/ 237747 w 407547"/>
                    <a:gd name="T47" fmla="*/ 48466 h 253195"/>
                    <a:gd name="T48" fmla="*/ 179907 w 407547"/>
                    <a:gd name="T49" fmla="*/ 75915 h 253195"/>
                    <a:gd name="T50" fmla="*/ 142412 w 407547"/>
                    <a:gd name="T51" fmla="*/ 110068 h 253195"/>
                    <a:gd name="T52" fmla="*/ 120355 w 407547"/>
                    <a:gd name="T53" fmla="*/ 152394 h 253195"/>
                    <a:gd name="T54" fmla="*/ 114143 w 407547"/>
                    <a:gd name="T55" fmla="*/ 202392 h 253195"/>
                    <a:gd name="T56" fmla="*/ 122260 w 407547"/>
                    <a:gd name="T57" fmla="*/ 252901 h 253195"/>
                    <a:gd name="T58" fmla="*/ 139682 w 407547"/>
                    <a:gd name="T59" fmla="*/ 302490 h 253195"/>
                    <a:gd name="T60" fmla="*/ 159778 w 407547"/>
                    <a:gd name="T61" fmla="*/ 351792 h 253195"/>
                    <a:gd name="T62" fmla="*/ 149857 w 407547"/>
                    <a:gd name="T63" fmla="*/ 352357 h 253195"/>
                    <a:gd name="T64" fmla="*/ 97459 w 407547"/>
                    <a:gd name="T65" fmla="*/ 352439 h 253195"/>
                    <a:gd name="T66" fmla="*/ 45052 w 407547"/>
                    <a:gd name="T67" fmla="*/ 352284 h 253195"/>
                    <a:gd name="T68" fmla="*/ 15184 w 407547"/>
                    <a:gd name="T69" fmla="*/ 351951 h 253195"/>
                    <a:gd name="T70" fmla="*/ 0 w 407547"/>
                    <a:gd name="T71" fmla="*/ 271725 h 253195"/>
                    <a:gd name="T72" fmla="*/ 14071 w 407547"/>
                    <a:gd name="T73" fmla="*/ 187693 h 253195"/>
                    <a:gd name="T74" fmla="*/ 71927 w 407547"/>
                    <a:gd name="T75" fmla="*/ 98457 h 253195"/>
                    <a:gd name="T76" fmla="*/ 150597 w 407547"/>
                    <a:gd name="T77" fmla="*/ 46396 h 253195"/>
                    <a:gd name="T78" fmla="*/ 247862 w 407547"/>
                    <a:gd name="T79" fmla="*/ 17489 h 253195"/>
                    <a:gd name="T80" fmla="*/ 351684 w 407547"/>
                    <a:gd name="T81" fmla="*/ 3237 h 253195"/>
                    <a:gd name="T82" fmla="*/ 438743 w 407547"/>
                    <a:gd name="T83" fmla="*/ 0 h 253195"/>
                    <a:gd name="T84" fmla="*/ 526138 w 407547"/>
                    <a:gd name="T85" fmla="*/ 2399 h 253195"/>
                    <a:gd name="T86" fmla="*/ 559992 w 407547"/>
                    <a:gd name="T87" fmla="*/ 23529 h 253195"/>
                    <a:gd name="T88" fmla="*/ 507682 w 407547"/>
                    <a:gd name="T89" fmla="*/ 26950 h 253195"/>
                    <a:gd name="T90" fmla="*/ 453383 w 407547"/>
                    <a:gd name="T91" fmla="*/ 34560 h 253195"/>
                    <a:gd name="T92" fmla="*/ 401531 w 407547"/>
                    <a:gd name="T93" fmla="*/ 42243 h 253195"/>
                    <a:gd name="T94" fmla="*/ 355047 w 407547"/>
                    <a:gd name="T95" fmla="*/ 49268 h 253195"/>
                    <a:gd name="T96" fmla="*/ 340620 w 407547"/>
                    <a:gd name="T97" fmla="*/ 53987 h 253195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0" t="0" r="r" b="b"/>
                  <a:pathLst>
                    <a:path w="407547" h="253195">
                      <a:moveTo>
                        <a:pt x="247654" y="38785"/>
                      </a:moveTo>
                      <a:lnTo>
                        <a:pt x="235951" y="43929"/>
                      </a:lnTo>
                      <a:lnTo>
                        <a:pt x="224101" y="48863"/>
                      </a:lnTo>
                      <a:lnTo>
                        <a:pt x="212371" y="53963"/>
                      </a:lnTo>
                      <a:lnTo>
                        <a:pt x="201032" y="59605"/>
                      </a:lnTo>
                      <a:lnTo>
                        <a:pt x="190354" y="66165"/>
                      </a:lnTo>
                      <a:lnTo>
                        <a:pt x="180145" y="74850"/>
                      </a:lnTo>
                      <a:lnTo>
                        <a:pt x="172807" y="84466"/>
                      </a:lnTo>
                      <a:lnTo>
                        <a:pt x="168215" y="94852"/>
                      </a:lnTo>
                      <a:lnTo>
                        <a:pt x="166371" y="105755"/>
                      </a:lnTo>
                      <a:lnTo>
                        <a:pt x="167278" y="116923"/>
                      </a:lnTo>
                      <a:lnTo>
                        <a:pt x="170941" y="128105"/>
                      </a:lnTo>
                      <a:lnTo>
                        <a:pt x="177361" y="139049"/>
                      </a:lnTo>
                      <a:lnTo>
                        <a:pt x="181614" y="144360"/>
                      </a:lnTo>
                      <a:lnTo>
                        <a:pt x="190029" y="153860"/>
                      </a:lnTo>
                      <a:lnTo>
                        <a:pt x="198517" y="163299"/>
                      </a:lnTo>
                      <a:lnTo>
                        <a:pt x="207065" y="172688"/>
                      </a:lnTo>
                      <a:lnTo>
                        <a:pt x="215662" y="182035"/>
                      </a:lnTo>
                      <a:lnTo>
                        <a:pt x="224296" y="191350"/>
                      </a:lnTo>
                      <a:lnTo>
                        <a:pt x="232957" y="200644"/>
                      </a:lnTo>
                      <a:lnTo>
                        <a:pt x="241633" y="209925"/>
                      </a:lnTo>
                      <a:lnTo>
                        <a:pt x="250312" y="219203"/>
                      </a:lnTo>
                      <a:lnTo>
                        <a:pt x="258984" y="228488"/>
                      </a:lnTo>
                      <a:lnTo>
                        <a:pt x="267636" y="237790"/>
                      </a:lnTo>
                      <a:lnTo>
                        <a:pt x="271428" y="241884"/>
                      </a:lnTo>
                      <a:lnTo>
                        <a:pt x="274222" y="244906"/>
                      </a:lnTo>
                      <a:lnTo>
                        <a:pt x="277003" y="247942"/>
                      </a:lnTo>
                      <a:lnTo>
                        <a:pt x="280940" y="252222"/>
                      </a:lnTo>
                      <a:lnTo>
                        <a:pt x="276978" y="252641"/>
                      </a:lnTo>
                      <a:lnTo>
                        <a:pt x="274539" y="253123"/>
                      </a:lnTo>
                      <a:lnTo>
                        <a:pt x="272101" y="253123"/>
                      </a:lnTo>
                      <a:lnTo>
                        <a:pt x="259402" y="253141"/>
                      </a:lnTo>
                      <a:lnTo>
                        <a:pt x="246703" y="253160"/>
                      </a:lnTo>
                      <a:lnTo>
                        <a:pt x="234002" y="253175"/>
                      </a:lnTo>
                      <a:lnTo>
                        <a:pt x="221302" y="253185"/>
                      </a:lnTo>
                      <a:lnTo>
                        <a:pt x="208601" y="253183"/>
                      </a:lnTo>
                      <a:lnTo>
                        <a:pt x="195901" y="253169"/>
                      </a:lnTo>
                      <a:lnTo>
                        <a:pt x="183201" y="253136"/>
                      </a:lnTo>
                      <a:lnTo>
                        <a:pt x="170501" y="253083"/>
                      </a:lnTo>
                      <a:lnTo>
                        <a:pt x="157802" y="253005"/>
                      </a:lnTo>
                      <a:lnTo>
                        <a:pt x="153331" y="252971"/>
                      </a:lnTo>
                      <a:lnTo>
                        <a:pt x="149330" y="252945"/>
                      </a:lnTo>
                      <a:lnTo>
                        <a:pt x="141659" y="248691"/>
                      </a:lnTo>
                      <a:lnTo>
                        <a:pt x="134760" y="237780"/>
                      </a:lnTo>
                      <a:lnTo>
                        <a:pt x="128208" y="226723"/>
                      </a:lnTo>
                      <a:lnTo>
                        <a:pt x="122099" y="215485"/>
                      </a:lnTo>
                      <a:lnTo>
                        <a:pt x="116527" y="204031"/>
                      </a:lnTo>
                      <a:lnTo>
                        <a:pt x="111587" y="192323"/>
                      </a:lnTo>
                      <a:lnTo>
                        <a:pt x="107374" y="180326"/>
                      </a:lnTo>
                      <a:lnTo>
                        <a:pt x="103982" y="168004"/>
                      </a:lnTo>
                      <a:lnTo>
                        <a:pt x="101507" y="155321"/>
                      </a:lnTo>
                      <a:lnTo>
                        <a:pt x="100511" y="147624"/>
                      </a:lnTo>
                      <a:lnTo>
                        <a:pt x="99878" y="134083"/>
                      </a:lnTo>
                      <a:lnTo>
                        <a:pt x="100888" y="121214"/>
                      </a:lnTo>
                      <a:lnTo>
                        <a:pt x="103547" y="109020"/>
                      </a:lnTo>
                      <a:lnTo>
                        <a:pt x="107861" y="97502"/>
                      </a:lnTo>
                      <a:lnTo>
                        <a:pt x="113837" y="86664"/>
                      </a:lnTo>
                      <a:lnTo>
                        <a:pt x="121482" y="76507"/>
                      </a:lnTo>
                      <a:lnTo>
                        <a:pt x="130802" y="67034"/>
                      </a:lnTo>
                      <a:lnTo>
                        <a:pt x="146635" y="54917"/>
                      </a:lnTo>
                      <a:lnTo>
                        <a:pt x="157616" y="48375"/>
                      </a:lnTo>
                      <a:lnTo>
                        <a:pt x="169015" y="42761"/>
                      </a:lnTo>
                      <a:lnTo>
                        <a:pt x="180773" y="37942"/>
                      </a:lnTo>
                      <a:lnTo>
                        <a:pt x="192828" y="33784"/>
                      </a:lnTo>
                      <a:lnTo>
                        <a:pt x="205121" y="30155"/>
                      </a:lnTo>
                      <a:lnTo>
                        <a:pt x="217590" y="26920"/>
                      </a:lnTo>
                      <a:lnTo>
                        <a:pt x="220818" y="26136"/>
                      </a:lnTo>
                      <a:lnTo>
                        <a:pt x="221860" y="25768"/>
                      </a:lnTo>
                      <a:lnTo>
                        <a:pt x="209970" y="26101"/>
                      </a:lnTo>
                      <a:lnTo>
                        <a:pt x="197403" y="28235"/>
                      </a:lnTo>
                      <a:lnTo>
                        <a:pt x="185033" y="31150"/>
                      </a:lnTo>
                      <a:lnTo>
                        <a:pt x="172858" y="34818"/>
                      </a:lnTo>
                      <a:lnTo>
                        <a:pt x="160877" y="39208"/>
                      </a:lnTo>
                      <a:lnTo>
                        <a:pt x="142336" y="47725"/>
                      </a:lnTo>
                      <a:lnTo>
                        <a:pt x="130805" y="54538"/>
                      </a:lnTo>
                      <a:lnTo>
                        <a:pt x="120488" y="62042"/>
                      </a:lnTo>
                      <a:lnTo>
                        <a:pt x="111397" y="70226"/>
                      </a:lnTo>
                      <a:lnTo>
                        <a:pt x="103543" y="79074"/>
                      </a:lnTo>
                      <a:lnTo>
                        <a:pt x="96935" y="88575"/>
                      </a:lnTo>
                      <a:lnTo>
                        <a:pt x="91586" y="98715"/>
                      </a:lnTo>
                      <a:lnTo>
                        <a:pt x="87506" y="109481"/>
                      </a:lnTo>
                      <a:lnTo>
                        <a:pt x="84706" y="120859"/>
                      </a:lnTo>
                      <a:lnTo>
                        <a:pt x="83197" y="132836"/>
                      </a:lnTo>
                      <a:lnTo>
                        <a:pt x="82990" y="145400"/>
                      </a:lnTo>
                      <a:lnTo>
                        <a:pt x="84096" y="158536"/>
                      </a:lnTo>
                      <a:lnTo>
                        <a:pt x="86525" y="172233"/>
                      </a:lnTo>
                      <a:lnTo>
                        <a:pt x="88891" y="181686"/>
                      </a:lnTo>
                      <a:lnTo>
                        <a:pt x="92596" y="193677"/>
                      </a:lnTo>
                      <a:lnTo>
                        <a:pt x="96878" y="205531"/>
                      </a:lnTo>
                      <a:lnTo>
                        <a:pt x="101559" y="217311"/>
                      </a:lnTo>
                      <a:lnTo>
                        <a:pt x="106459" y="229077"/>
                      </a:lnTo>
                      <a:lnTo>
                        <a:pt x="111402" y="240894"/>
                      </a:lnTo>
                      <a:lnTo>
                        <a:pt x="116170" y="252730"/>
                      </a:lnTo>
                      <a:lnTo>
                        <a:pt x="114685" y="252818"/>
                      </a:lnTo>
                      <a:lnTo>
                        <a:pt x="111827" y="253136"/>
                      </a:lnTo>
                      <a:lnTo>
                        <a:pt x="108957" y="253136"/>
                      </a:lnTo>
                      <a:lnTo>
                        <a:pt x="96259" y="253156"/>
                      </a:lnTo>
                      <a:lnTo>
                        <a:pt x="83560" y="253180"/>
                      </a:lnTo>
                      <a:lnTo>
                        <a:pt x="70859" y="253195"/>
                      </a:lnTo>
                      <a:lnTo>
                        <a:pt x="58158" y="253191"/>
                      </a:lnTo>
                      <a:lnTo>
                        <a:pt x="45457" y="253158"/>
                      </a:lnTo>
                      <a:lnTo>
                        <a:pt x="32756" y="253083"/>
                      </a:lnTo>
                      <a:lnTo>
                        <a:pt x="20058" y="252957"/>
                      </a:lnTo>
                      <a:lnTo>
                        <a:pt x="14405" y="252882"/>
                      </a:lnTo>
                      <a:lnTo>
                        <a:pt x="11040" y="252844"/>
                      </a:lnTo>
                      <a:lnTo>
                        <a:pt x="2626" y="233801"/>
                      </a:lnTo>
                      <a:lnTo>
                        <a:pt x="218" y="207899"/>
                      </a:lnTo>
                      <a:lnTo>
                        <a:pt x="0" y="195209"/>
                      </a:lnTo>
                      <a:lnTo>
                        <a:pt x="487" y="182709"/>
                      </a:lnTo>
                      <a:lnTo>
                        <a:pt x="3726" y="158324"/>
                      </a:lnTo>
                      <a:lnTo>
                        <a:pt x="10231" y="134840"/>
                      </a:lnTo>
                      <a:lnTo>
                        <a:pt x="20298" y="112351"/>
                      </a:lnTo>
                      <a:lnTo>
                        <a:pt x="34221" y="90950"/>
                      </a:lnTo>
                      <a:lnTo>
                        <a:pt x="52296" y="70732"/>
                      </a:lnTo>
                      <a:lnTo>
                        <a:pt x="65522" y="59125"/>
                      </a:lnTo>
                      <a:lnTo>
                        <a:pt x="86748" y="44720"/>
                      </a:lnTo>
                      <a:lnTo>
                        <a:pt x="109494" y="33331"/>
                      </a:lnTo>
                      <a:lnTo>
                        <a:pt x="133446" y="24418"/>
                      </a:lnTo>
                      <a:lnTo>
                        <a:pt x="158284" y="17439"/>
                      </a:lnTo>
                      <a:lnTo>
                        <a:pt x="180213" y="12564"/>
                      </a:lnTo>
                      <a:lnTo>
                        <a:pt x="205308" y="8105"/>
                      </a:lnTo>
                      <a:lnTo>
                        <a:pt x="230472" y="4724"/>
                      </a:lnTo>
                      <a:lnTo>
                        <a:pt x="255699" y="2326"/>
                      </a:lnTo>
                      <a:lnTo>
                        <a:pt x="280982" y="814"/>
                      </a:lnTo>
                      <a:lnTo>
                        <a:pt x="306315" y="93"/>
                      </a:lnTo>
                      <a:lnTo>
                        <a:pt x="318997" y="0"/>
                      </a:lnTo>
                      <a:lnTo>
                        <a:pt x="331689" y="68"/>
                      </a:lnTo>
                      <a:lnTo>
                        <a:pt x="357100" y="643"/>
                      </a:lnTo>
                      <a:lnTo>
                        <a:pt x="382539" y="1724"/>
                      </a:lnTo>
                      <a:lnTo>
                        <a:pt x="400917" y="2743"/>
                      </a:lnTo>
                      <a:lnTo>
                        <a:pt x="407547" y="5105"/>
                      </a:lnTo>
                      <a:lnTo>
                        <a:pt x="407153" y="16903"/>
                      </a:lnTo>
                      <a:lnTo>
                        <a:pt x="394411" y="17562"/>
                      </a:lnTo>
                      <a:lnTo>
                        <a:pt x="381721" y="18226"/>
                      </a:lnTo>
                      <a:lnTo>
                        <a:pt x="369120" y="19361"/>
                      </a:lnTo>
                      <a:lnTo>
                        <a:pt x="354793" y="21290"/>
                      </a:lnTo>
                      <a:lnTo>
                        <a:pt x="342215" y="23040"/>
                      </a:lnTo>
                      <a:lnTo>
                        <a:pt x="329641" y="24828"/>
                      </a:lnTo>
                      <a:lnTo>
                        <a:pt x="317071" y="26645"/>
                      </a:lnTo>
                      <a:lnTo>
                        <a:pt x="304505" y="28488"/>
                      </a:lnTo>
                      <a:lnTo>
                        <a:pt x="291941" y="30348"/>
                      </a:lnTo>
                      <a:lnTo>
                        <a:pt x="279379" y="32220"/>
                      </a:lnTo>
                      <a:lnTo>
                        <a:pt x="266818" y="34098"/>
                      </a:lnTo>
                      <a:lnTo>
                        <a:pt x="258144" y="35394"/>
                      </a:lnTo>
                      <a:lnTo>
                        <a:pt x="250994" y="37807"/>
                      </a:lnTo>
                      <a:lnTo>
                        <a:pt x="247412" y="39065"/>
                      </a:lnTo>
                      <a:lnTo>
                        <a:pt x="247654" y="38785"/>
                      </a:lnTo>
                      <a:close/>
                    </a:path>
                  </a:pathLst>
                </a:custGeom>
                <a:noFill/>
                <a:ln w="8394">
                  <a:solidFill>
                    <a:srgbClr val="B58E4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93" name="object 233">
                  <a:extLst>
                    <a:ext uri="{FF2B5EF4-FFF2-40B4-BE49-F238E27FC236}">
                      <a16:creationId xmlns="" xmlns:a16="http://schemas.microsoft.com/office/drawing/2014/main" id="{33B265E1-C901-43E4-A7E8-7845C67E05B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21622" y="5052493"/>
                  <a:ext cx="98425" cy="104775"/>
                </a:xfrm>
                <a:custGeom>
                  <a:avLst/>
                  <a:gdLst>
                    <a:gd name="T0" fmla="*/ 79507 w 70929"/>
                    <a:gd name="T1" fmla="*/ 86839 h 76365"/>
                    <a:gd name="T2" fmla="*/ 79507 w 70929"/>
                    <a:gd name="T3" fmla="*/ 0 h 76365"/>
                    <a:gd name="T4" fmla="*/ 70973 w 70929"/>
                    <a:gd name="T5" fmla="*/ 1270 h 76365"/>
                    <a:gd name="T6" fmla="*/ 53246 w 70929"/>
                    <a:gd name="T7" fmla="*/ 3906 h 76365"/>
                    <a:gd name="T8" fmla="*/ 35920 w 70929"/>
                    <a:gd name="T9" fmla="*/ 6481 h 76365"/>
                    <a:gd name="T10" fmla="*/ 18460 w 70929"/>
                    <a:gd name="T11" fmla="*/ 9077 h 76365"/>
                    <a:gd name="T12" fmla="*/ 18460 w 70929"/>
                    <a:gd name="T13" fmla="*/ 86576 h 76365"/>
                    <a:gd name="T14" fmla="*/ 11296 w 70929"/>
                    <a:gd name="T15" fmla="*/ 87416 h 76365"/>
                    <a:gd name="T16" fmla="*/ 5631 w 70929"/>
                    <a:gd name="T17" fmla="*/ 88098 h 76365"/>
                    <a:gd name="T18" fmla="*/ 0 w 70929"/>
                    <a:gd name="T19" fmla="*/ 88781 h 76365"/>
                    <a:gd name="T20" fmla="*/ 0 w 70929"/>
                    <a:gd name="T21" fmla="*/ 105169 h 76365"/>
                    <a:gd name="T22" fmla="*/ 99517 w 70929"/>
                    <a:gd name="T23" fmla="*/ 105169 h 76365"/>
                    <a:gd name="T24" fmla="*/ 99125 w 70929"/>
                    <a:gd name="T25" fmla="*/ 98803 h 76365"/>
                    <a:gd name="T26" fmla="*/ 98822 w 70929"/>
                    <a:gd name="T27" fmla="*/ 93783 h 76365"/>
                    <a:gd name="T28" fmla="*/ 98483 w 70929"/>
                    <a:gd name="T29" fmla="*/ 88395 h 76365"/>
                    <a:gd name="T30" fmla="*/ 92104 w 70929"/>
                    <a:gd name="T31" fmla="*/ 87870 h 76365"/>
                    <a:gd name="T32" fmla="*/ 86884 w 70929"/>
                    <a:gd name="T33" fmla="*/ 87451 h 76365"/>
                    <a:gd name="T34" fmla="*/ 79507 w 70929"/>
                    <a:gd name="T35" fmla="*/ 86839 h 76365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70929" h="76365">
                      <a:moveTo>
                        <a:pt x="56667" y="63055"/>
                      </a:moveTo>
                      <a:lnTo>
                        <a:pt x="56667" y="0"/>
                      </a:lnTo>
                      <a:lnTo>
                        <a:pt x="50585" y="922"/>
                      </a:lnTo>
                      <a:lnTo>
                        <a:pt x="37950" y="2836"/>
                      </a:lnTo>
                      <a:lnTo>
                        <a:pt x="25602" y="4706"/>
                      </a:lnTo>
                      <a:lnTo>
                        <a:pt x="13157" y="6591"/>
                      </a:lnTo>
                      <a:lnTo>
                        <a:pt x="13157" y="62864"/>
                      </a:lnTo>
                      <a:lnTo>
                        <a:pt x="8051" y="63474"/>
                      </a:lnTo>
                      <a:lnTo>
                        <a:pt x="4013" y="63969"/>
                      </a:lnTo>
                      <a:lnTo>
                        <a:pt x="0" y="64465"/>
                      </a:lnTo>
                      <a:lnTo>
                        <a:pt x="0" y="76365"/>
                      </a:lnTo>
                      <a:lnTo>
                        <a:pt x="70929" y="76365"/>
                      </a:lnTo>
                      <a:lnTo>
                        <a:pt x="70650" y="71742"/>
                      </a:lnTo>
                      <a:lnTo>
                        <a:pt x="70434" y="68097"/>
                      </a:lnTo>
                      <a:lnTo>
                        <a:pt x="70192" y="64185"/>
                      </a:lnTo>
                      <a:lnTo>
                        <a:pt x="65646" y="63804"/>
                      </a:lnTo>
                      <a:lnTo>
                        <a:pt x="61925" y="63499"/>
                      </a:lnTo>
                      <a:lnTo>
                        <a:pt x="56667" y="63055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94" name="object 234">
                  <a:extLst>
                    <a:ext uri="{FF2B5EF4-FFF2-40B4-BE49-F238E27FC236}">
                      <a16:creationId xmlns="" xmlns:a16="http://schemas.microsoft.com/office/drawing/2014/main" id="{45976C10-B536-4B89-A7F6-C837066B8AE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96206" y="5073126"/>
                  <a:ext cx="96837" cy="106362"/>
                </a:xfrm>
                <a:custGeom>
                  <a:avLst/>
                  <a:gdLst>
                    <a:gd name="T0" fmla="*/ 78115 w 70612"/>
                    <a:gd name="T1" fmla="*/ 32754 h 77774"/>
                    <a:gd name="T2" fmla="*/ 77866 w 70612"/>
                    <a:gd name="T3" fmla="*/ 15357 h 77774"/>
                    <a:gd name="T4" fmla="*/ 77762 w 70612"/>
                    <a:gd name="T5" fmla="*/ 10313 h 77774"/>
                    <a:gd name="T6" fmla="*/ 74737 w 70612"/>
                    <a:gd name="T7" fmla="*/ 5341 h 77774"/>
                    <a:gd name="T8" fmla="*/ 73054 w 70612"/>
                    <a:gd name="T9" fmla="*/ 351 h 77774"/>
                    <a:gd name="T10" fmla="*/ 73328 w 70612"/>
                    <a:gd name="T11" fmla="*/ 0 h 77774"/>
                    <a:gd name="T12" fmla="*/ 60356 w 70612"/>
                    <a:gd name="T13" fmla="*/ 6632 h 77774"/>
                    <a:gd name="T14" fmla="*/ 44956 w 70612"/>
                    <a:gd name="T15" fmla="*/ 14457 h 77774"/>
                    <a:gd name="T16" fmla="*/ 29358 w 70612"/>
                    <a:gd name="T17" fmla="*/ 21772 h 77774"/>
                    <a:gd name="T18" fmla="*/ 21554 w 70612"/>
                    <a:gd name="T19" fmla="*/ 25181 h 77774"/>
                    <a:gd name="T20" fmla="*/ 18167 w 70612"/>
                    <a:gd name="T21" fmla="*/ 29205 h 77774"/>
                    <a:gd name="T22" fmla="*/ 18564 w 70612"/>
                    <a:gd name="T23" fmla="*/ 38096 h 77774"/>
                    <a:gd name="T24" fmla="*/ 18927 w 70612"/>
                    <a:gd name="T25" fmla="*/ 53138 h 77774"/>
                    <a:gd name="T26" fmla="*/ 18769 w 70612"/>
                    <a:gd name="T27" fmla="*/ 88318 h 77774"/>
                    <a:gd name="T28" fmla="*/ 11671 w 70612"/>
                    <a:gd name="T29" fmla="*/ 89408 h 77774"/>
                    <a:gd name="T30" fmla="*/ 6256 w 70612"/>
                    <a:gd name="T31" fmla="*/ 90252 h 77774"/>
                    <a:gd name="T32" fmla="*/ 0 w 70612"/>
                    <a:gd name="T33" fmla="*/ 91201 h 77774"/>
                    <a:gd name="T34" fmla="*/ 342 w 70612"/>
                    <a:gd name="T35" fmla="*/ 97122 h 77774"/>
                    <a:gd name="T36" fmla="*/ 618 w 70612"/>
                    <a:gd name="T37" fmla="*/ 102112 h 77774"/>
                    <a:gd name="T38" fmla="*/ 911 w 70612"/>
                    <a:gd name="T39" fmla="*/ 107612 h 77774"/>
                    <a:gd name="T40" fmla="*/ 95571 w 70612"/>
                    <a:gd name="T41" fmla="*/ 107612 h 77774"/>
                    <a:gd name="T42" fmla="*/ 95571 w 70612"/>
                    <a:gd name="T43" fmla="*/ 90656 h 77774"/>
                    <a:gd name="T44" fmla="*/ 89365 w 70612"/>
                    <a:gd name="T45" fmla="*/ 89865 h 77774"/>
                    <a:gd name="T46" fmla="*/ 84346 w 70612"/>
                    <a:gd name="T47" fmla="*/ 89232 h 77774"/>
                    <a:gd name="T48" fmla="*/ 78106 w 70612"/>
                    <a:gd name="T49" fmla="*/ 88425 h 77774"/>
                    <a:gd name="T50" fmla="*/ 78115 w 70612"/>
                    <a:gd name="T51" fmla="*/ 32754 h 77774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0" t="0" r="r" b="b"/>
                  <a:pathLst>
                    <a:path w="70612" h="77774">
                      <a:moveTo>
                        <a:pt x="57715" y="23672"/>
                      </a:moveTo>
                      <a:lnTo>
                        <a:pt x="57531" y="11099"/>
                      </a:lnTo>
                      <a:lnTo>
                        <a:pt x="57454" y="7454"/>
                      </a:lnTo>
                      <a:lnTo>
                        <a:pt x="55219" y="3860"/>
                      </a:lnTo>
                      <a:lnTo>
                        <a:pt x="53975" y="254"/>
                      </a:lnTo>
                      <a:lnTo>
                        <a:pt x="54178" y="0"/>
                      </a:lnTo>
                      <a:lnTo>
                        <a:pt x="44593" y="4793"/>
                      </a:lnTo>
                      <a:lnTo>
                        <a:pt x="33215" y="10448"/>
                      </a:lnTo>
                      <a:lnTo>
                        <a:pt x="21691" y="15735"/>
                      </a:lnTo>
                      <a:lnTo>
                        <a:pt x="15925" y="18199"/>
                      </a:lnTo>
                      <a:lnTo>
                        <a:pt x="13423" y="21107"/>
                      </a:lnTo>
                      <a:lnTo>
                        <a:pt x="13716" y="27533"/>
                      </a:lnTo>
                      <a:lnTo>
                        <a:pt x="13984" y="38404"/>
                      </a:lnTo>
                      <a:lnTo>
                        <a:pt x="13868" y="63830"/>
                      </a:lnTo>
                      <a:lnTo>
                        <a:pt x="8623" y="64617"/>
                      </a:lnTo>
                      <a:lnTo>
                        <a:pt x="4622" y="65227"/>
                      </a:lnTo>
                      <a:lnTo>
                        <a:pt x="0" y="65913"/>
                      </a:lnTo>
                      <a:lnTo>
                        <a:pt x="253" y="70192"/>
                      </a:lnTo>
                      <a:lnTo>
                        <a:pt x="457" y="73799"/>
                      </a:lnTo>
                      <a:lnTo>
                        <a:pt x="673" y="77774"/>
                      </a:lnTo>
                      <a:lnTo>
                        <a:pt x="70612" y="77774"/>
                      </a:lnTo>
                      <a:lnTo>
                        <a:pt x="70612" y="65519"/>
                      </a:lnTo>
                      <a:lnTo>
                        <a:pt x="66027" y="64947"/>
                      </a:lnTo>
                      <a:lnTo>
                        <a:pt x="62318" y="64490"/>
                      </a:lnTo>
                      <a:lnTo>
                        <a:pt x="57708" y="63906"/>
                      </a:lnTo>
                      <a:lnTo>
                        <a:pt x="57715" y="23672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95" name="object 235">
                  <a:extLst>
                    <a:ext uri="{FF2B5EF4-FFF2-40B4-BE49-F238E27FC236}">
                      <a16:creationId xmlns="" xmlns:a16="http://schemas.microsoft.com/office/drawing/2014/main" id="{A55F31EA-2324-47C9-B005-FA89B4C58A7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016868" y="5046138"/>
                  <a:ext cx="85725" cy="85725"/>
                </a:xfrm>
                <a:custGeom>
                  <a:avLst/>
                  <a:gdLst>
                    <a:gd name="T0" fmla="*/ 5495 w 61934"/>
                    <a:gd name="T1" fmla="*/ 78481 h 61887"/>
                    <a:gd name="T2" fmla="*/ 8495 w 61934"/>
                    <a:gd name="T3" fmla="*/ 85074 h 61887"/>
                    <a:gd name="T4" fmla="*/ 14268 w 61934"/>
                    <a:gd name="T5" fmla="*/ 85282 h 61887"/>
                    <a:gd name="T6" fmla="*/ 31965 w 61934"/>
                    <a:gd name="T7" fmla="*/ 85660 h 61887"/>
                    <a:gd name="T8" fmla="*/ 84452 w 61934"/>
                    <a:gd name="T9" fmla="*/ 85672 h 61887"/>
                    <a:gd name="T10" fmla="*/ 85607 w 61934"/>
                    <a:gd name="T11" fmla="*/ 83104 h 61887"/>
                    <a:gd name="T12" fmla="*/ 83063 w 61934"/>
                    <a:gd name="T13" fmla="*/ 72012 h 61887"/>
                    <a:gd name="T14" fmla="*/ 70410 w 61934"/>
                    <a:gd name="T15" fmla="*/ 69198 h 61887"/>
                    <a:gd name="T16" fmla="*/ 70410 w 61934"/>
                    <a:gd name="T17" fmla="*/ 0 h 61887"/>
                    <a:gd name="T18" fmla="*/ 58874 w 61934"/>
                    <a:gd name="T19" fmla="*/ 1364 h 61887"/>
                    <a:gd name="T20" fmla="*/ 41836 w 61934"/>
                    <a:gd name="T21" fmla="*/ 3386 h 61887"/>
                    <a:gd name="T22" fmla="*/ 23961 w 61934"/>
                    <a:gd name="T23" fmla="*/ 5503 h 61887"/>
                    <a:gd name="T24" fmla="*/ 23961 w 61934"/>
                    <a:gd name="T25" fmla="*/ 70164 h 61887"/>
                    <a:gd name="T26" fmla="*/ 16043 w 61934"/>
                    <a:gd name="T27" fmla="*/ 70815 h 61887"/>
                    <a:gd name="T28" fmla="*/ 10847 w 61934"/>
                    <a:gd name="T29" fmla="*/ 71238 h 61887"/>
                    <a:gd name="T30" fmla="*/ 0 w 61934"/>
                    <a:gd name="T31" fmla="*/ 72135 h 61887"/>
                    <a:gd name="T32" fmla="*/ 5495 w 61934"/>
                    <a:gd name="T33" fmla="*/ 78481 h 6188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1934" h="61887">
                      <a:moveTo>
                        <a:pt x="3975" y="56692"/>
                      </a:moveTo>
                      <a:lnTo>
                        <a:pt x="6146" y="61455"/>
                      </a:lnTo>
                      <a:lnTo>
                        <a:pt x="10323" y="61605"/>
                      </a:lnTo>
                      <a:lnTo>
                        <a:pt x="23126" y="61878"/>
                      </a:lnTo>
                      <a:lnTo>
                        <a:pt x="61099" y="61887"/>
                      </a:lnTo>
                      <a:lnTo>
                        <a:pt x="61934" y="60032"/>
                      </a:lnTo>
                      <a:lnTo>
                        <a:pt x="60093" y="52019"/>
                      </a:lnTo>
                      <a:lnTo>
                        <a:pt x="50939" y="49987"/>
                      </a:lnTo>
                      <a:lnTo>
                        <a:pt x="50939" y="0"/>
                      </a:lnTo>
                      <a:lnTo>
                        <a:pt x="42593" y="986"/>
                      </a:lnTo>
                      <a:lnTo>
                        <a:pt x="30267" y="2446"/>
                      </a:lnTo>
                      <a:lnTo>
                        <a:pt x="17335" y="3975"/>
                      </a:lnTo>
                      <a:lnTo>
                        <a:pt x="17335" y="50685"/>
                      </a:lnTo>
                      <a:lnTo>
                        <a:pt x="11607" y="51155"/>
                      </a:lnTo>
                      <a:lnTo>
                        <a:pt x="7848" y="51460"/>
                      </a:lnTo>
                      <a:lnTo>
                        <a:pt x="0" y="52108"/>
                      </a:lnTo>
                      <a:lnTo>
                        <a:pt x="3975" y="56692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96" name="object 236">
                  <a:extLst>
                    <a:ext uri="{FF2B5EF4-FFF2-40B4-BE49-F238E27FC236}">
                      <a16:creationId xmlns="" xmlns:a16="http://schemas.microsoft.com/office/drawing/2014/main" id="{70F0CDE0-7D64-418F-B2D8-C3CA5848C2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064497" y="4962006"/>
                  <a:ext cx="354013" cy="312737"/>
                </a:xfrm>
                <a:custGeom>
                  <a:avLst/>
                  <a:gdLst>
                    <a:gd name="T0" fmla="*/ 347441 w 254584"/>
                    <a:gd name="T1" fmla="*/ 11427 h 224979"/>
                    <a:gd name="T2" fmla="*/ 337492 w 254584"/>
                    <a:gd name="T3" fmla="*/ 11497 h 224979"/>
                    <a:gd name="T4" fmla="*/ 330812 w 254584"/>
                    <a:gd name="T5" fmla="*/ 704 h 224979"/>
                    <a:gd name="T6" fmla="*/ 303551 w 254584"/>
                    <a:gd name="T7" fmla="*/ 758 h 224979"/>
                    <a:gd name="T8" fmla="*/ 354805 w 254584"/>
                    <a:gd name="T9" fmla="*/ 206972 h 224979"/>
                    <a:gd name="T10" fmla="*/ 353143 w 254584"/>
                    <a:gd name="T11" fmla="*/ 11040 h 224979"/>
                    <a:gd name="T12" fmla="*/ 90843 w 254584"/>
                    <a:gd name="T13" fmla="*/ 66116 h 224979"/>
                    <a:gd name="T14" fmla="*/ 98139 w 254584"/>
                    <a:gd name="T15" fmla="*/ 64970 h 224979"/>
                    <a:gd name="T16" fmla="*/ 114869 w 254584"/>
                    <a:gd name="T17" fmla="*/ 65040 h 224979"/>
                    <a:gd name="T18" fmla="*/ 128820 w 254584"/>
                    <a:gd name="T19" fmla="*/ 64424 h 224979"/>
                    <a:gd name="T20" fmla="*/ 128520 w 254584"/>
                    <a:gd name="T21" fmla="*/ 17723 h 224979"/>
                    <a:gd name="T22" fmla="*/ 122284 w 254584"/>
                    <a:gd name="T23" fmla="*/ 13317 h 224979"/>
                    <a:gd name="T24" fmla="*/ 86876 w 254584"/>
                    <a:gd name="T25" fmla="*/ 13141 h 224979"/>
                    <a:gd name="T26" fmla="*/ 67667 w 254584"/>
                    <a:gd name="T27" fmla="*/ 13349 h 224979"/>
                    <a:gd name="T28" fmla="*/ 63808 w 254584"/>
                    <a:gd name="T29" fmla="*/ 27036 h 224979"/>
                    <a:gd name="T30" fmla="*/ 41358 w 254584"/>
                    <a:gd name="T31" fmla="*/ 205298 h 224979"/>
                    <a:gd name="T32" fmla="*/ 35250 w 254584"/>
                    <a:gd name="T33" fmla="*/ 207115 h 224979"/>
                    <a:gd name="T34" fmla="*/ 8284 w 254584"/>
                    <a:gd name="T35" fmla="*/ 207080 h 224979"/>
                    <a:gd name="T36" fmla="*/ 0 w 254584"/>
                    <a:gd name="T37" fmla="*/ 221753 h 224979"/>
                    <a:gd name="T38" fmla="*/ 393050 w 254584"/>
                    <a:gd name="T39" fmla="*/ 212194 h 224979"/>
                    <a:gd name="T40" fmla="*/ 365500 w 254584"/>
                    <a:gd name="T41" fmla="*/ 207080 h 224979"/>
                    <a:gd name="T42" fmla="*/ 365500 w 254584"/>
                    <a:gd name="T43" fmla="*/ 207080 h 224979"/>
                    <a:gd name="T44" fmla="*/ 303551 w 254584"/>
                    <a:gd name="T45" fmla="*/ 758 h 224979"/>
                    <a:gd name="T46" fmla="*/ 290591 w 254584"/>
                    <a:gd name="T47" fmla="*/ 475 h 224979"/>
                    <a:gd name="T48" fmla="*/ 288378 w 254584"/>
                    <a:gd name="T49" fmla="*/ 6525 h 224979"/>
                    <a:gd name="T50" fmla="*/ 276622 w 254584"/>
                    <a:gd name="T51" fmla="*/ 10493 h 224979"/>
                    <a:gd name="T52" fmla="*/ 277401 w 254584"/>
                    <a:gd name="T53" fmla="*/ 204400 h 224979"/>
                    <a:gd name="T54" fmla="*/ 265857 w 254584"/>
                    <a:gd name="T55" fmla="*/ 207238 h 224979"/>
                    <a:gd name="T56" fmla="*/ 265467 w 254584"/>
                    <a:gd name="T57" fmla="*/ -43577 h 224979"/>
                    <a:gd name="T58" fmla="*/ 264512 w 254584"/>
                    <a:gd name="T59" fmla="*/ -52836 h 224979"/>
                    <a:gd name="T60" fmla="*/ 253694 w 254584"/>
                    <a:gd name="T61" fmla="*/ -51231 h 224979"/>
                    <a:gd name="T62" fmla="*/ 252064 w 254584"/>
                    <a:gd name="T63" fmla="*/ -57105 h 224979"/>
                    <a:gd name="T64" fmla="*/ 252738 w 254584"/>
                    <a:gd name="T65" fmla="*/ -69044 h 224979"/>
                    <a:gd name="T66" fmla="*/ 233402 w 254584"/>
                    <a:gd name="T67" fmla="*/ -70490 h 224979"/>
                    <a:gd name="T68" fmla="*/ 189726 w 254584"/>
                    <a:gd name="T69" fmla="*/ -103222 h 224979"/>
                    <a:gd name="T70" fmla="*/ 176696 w 254584"/>
                    <a:gd name="T71" fmla="*/ -104898 h 224979"/>
                    <a:gd name="T72" fmla="*/ 176342 w 254584"/>
                    <a:gd name="T73" fmla="*/ -83681 h 224979"/>
                    <a:gd name="T74" fmla="*/ 177208 w 254584"/>
                    <a:gd name="T75" fmla="*/ -72589 h 224979"/>
                    <a:gd name="T76" fmla="*/ 168728 w 254584"/>
                    <a:gd name="T77" fmla="*/ -70383 h 224979"/>
                    <a:gd name="T78" fmla="*/ 155096 w 254584"/>
                    <a:gd name="T79" fmla="*/ -70455 h 224979"/>
                    <a:gd name="T80" fmla="*/ 154033 w 254584"/>
                    <a:gd name="T81" fmla="*/ -51655 h 224979"/>
                    <a:gd name="T82" fmla="*/ 145657 w 254584"/>
                    <a:gd name="T83" fmla="*/ -52060 h 224979"/>
                    <a:gd name="T84" fmla="*/ 144613 w 254584"/>
                    <a:gd name="T85" fmla="*/ 63490 h 224979"/>
                    <a:gd name="T86" fmla="*/ 151270 w 254584"/>
                    <a:gd name="T87" fmla="*/ 65129 h 224979"/>
                    <a:gd name="T88" fmla="*/ 171366 w 254584"/>
                    <a:gd name="T89" fmla="*/ 65234 h 224979"/>
                    <a:gd name="T90" fmla="*/ 186078 w 254584"/>
                    <a:gd name="T91" fmla="*/ 64864 h 224979"/>
                    <a:gd name="T92" fmla="*/ 187530 w 254584"/>
                    <a:gd name="T93" fmla="*/ 71108 h 224979"/>
                    <a:gd name="T94" fmla="*/ 187477 w 254584"/>
                    <a:gd name="T95" fmla="*/ 78920 h 224979"/>
                    <a:gd name="T96" fmla="*/ 187760 w 254584"/>
                    <a:gd name="T97" fmla="*/ 207751 h 224979"/>
                    <a:gd name="T98" fmla="*/ 176730 w 254584"/>
                    <a:gd name="T99" fmla="*/ 206516 h 224979"/>
                    <a:gd name="T100" fmla="*/ 178199 w 254584"/>
                    <a:gd name="T101" fmla="*/ 75234 h 224979"/>
                    <a:gd name="T102" fmla="*/ 145374 w 254584"/>
                    <a:gd name="T103" fmla="*/ 73831 h 224979"/>
                    <a:gd name="T104" fmla="*/ 99962 w 254584"/>
                    <a:gd name="T105" fmla="*/ 200766 h 224979"/>
                    <a:gd name="T106" fmla="*/ 90240 w 254584"/>
                    <a:gd name="T107" fmla="*/ 207204 h 224979"/>
                    <a:gd name="T108" fmla="*/ 90879 w 254584"/>
                    <a:gd name="T109" fmla="*/ 71794 h 224979"/>
                    <a:gd name="T110" fmla="*/ 330711 w 254584"/>
                    <a:gd name="T111" fmla="*/ 0 h 224979"/>
                    <a:gd name="T112" fmla="*/ 332605 w 254584"/>
                    <a:gd name="T113" fmla="*/ 722 h 224979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0" t="0" r="r" b="b"/>
                  <a:pathLst>
                    <a:path w="254584" h="224979">
                      <a:moveTo>
                        <a:pt x="253314" y="7950"/>
                      </a:moveTo>
                      <a:lnTo>
                        <a:pt x="249224" y="8229"/>
                      </a:lnTo>
                      <a:lnTo>
                        <a:pt x="245668" y="8470"/>
                      </a:lnTo>
                      <a:lnTo>
                        <a:pt x="242087" y="8280"/>
                      </a:lnTo>
                      <a:lnTo>
                        <a:pt x="238417" y="8280"/>
                      </a:lnTo>
                      <a:lnTo>
                        <a:pt x="237296" y="507"/>
                      </a:lnTo>
                      <a:lnTo>
                        <a:pt x="223888" y="368"/>
                      </a:lnTo>
                      <a:lnTo>
                        <a:pt x="217741" y="546"/>
                      </a:lnTo>
                      <a:lnTo>
                        <a:pt x="253301" y="149034"/>
                      </a:lnTo>
                      <a:lnTo>
                        <a:pt x="254506" y="149046"/>
                      </a:lnTo>
                      <a:lnTo>
                        <a:pt x="254584" y="9436"/>
                      </a:lnTo>
                      <a:lnTo>
                        <a:pt x="253314" y="7950"/>
                      </a:lnTo>
                      <a:close/>
                    </a:path>
                    <a:path w="254584" h="224979">
                      <a:moveTo>
                        <a:pt x="65189" y="51701"/>
                      </a:moveTo>
                      <a:lnTo>
                        <a:pt x="65163" y="47612"/>
                      </a:lnTo>
                      <a:lnTo>
                        <a:pt x="66624" y="46647"/>
                      </a:lnTo>
                      <a:lnTo>
                        <a:pt x="70396" y="46786"/>
                      </a:lnTo>
                      <a:lnTo>
                        <a:pt x="76390" y="47028"/>
                      </a:lnTo>
                      <a:lnTo>
                        <a:pt x="82397" y="46837"/>
                      </a:lnTo>
                      <a:lnTo>
                        <a:pt x="88392" y="46850"/>
                      </a:lnTo>
                      <a:lnTo>
                        <a:pt x="92405" y="46393"/>
                      </a:lnTo>
                      <a:lnTo>
                        <a:pt x="92318" y="25456"/>
                      </a:lnTo>
                      <a:lnTo>
                        <a:pt x="92189" y="12763"/>
                      </a:lnTo>
                      <a:lnTo>
                        <a:pt x="90271" y="9626"/>
                      </a:lnTo>
                      <a:lnTo>
                        <a:pt x="87716" y="9590"/>
                      </a:lnTo>
                      <a:lnTo>
                        <a:pt x="75018" y="9461"/>
                      </a:lnTo>
                      <a:lnTo>
                        <a:pt x="62317" y="9463"/>
                      </a:lnTo>
                      <a:lnTo>
                        <a:pt x="49618" y="9601"/>
                      </a:lnTo>
                      <a:lnTo>
                        <a:pt x="48539" y="9613"/>
                      </a:lnTo>
                      <a:lnTo>
                        <a:pt x="46570" y="12738"/>
                      </a:lnTo>
                      <a:lnTo>
                        <a:pt x="45770" y="19469"/>
                      </a:lnTo>
                      <a:lnTo>
                        <a:pt x="29591" y="19519"/>
                      </a:lnTo>
                      <a:lnTo>
                        <a:pt x="29667" y="147840"/>
                      </a:lnTo>
                      <a:lnTo>
                        <a:pt x="28435" y="149263"/>
                      </a:lnTo>
                      <a:lnTo>
                        <a:pt x="25285" y="149148"/>
                      </a:lnTo>
                      <a:lnTo>
                        <a:pt x="21094" y="149009"/>
                      </a:lnTo>
                      <a:lnTo>
                        <a:pt x="5943" y="149123"/>
                      </a:lnTo>
                      <a:lnTo>
                        <a:pt x="1828" y="152476"/>
                      </a:lnTo>
                      <a:lnTo>
                        <a:pt x="0" y="159689"/>
                      </a:lnTo>
                      <a:lnTo>
                        <a:pt x="284276" y="159689"/>
                      </a:lnTo>
                      <a:lnTo>
                        <a:pt x="281940" y="152806"/>
                      </a:lnTo>
                      <a:lnTo>
                        <a:pt x="277152" y="149136"/>
                      </a:lnTo>
                      <a:lnTo>
                        <a:pt x="262178" y="149123"/>
                      </a:lnTo>
                      <a:lnTo>
                        <a:pt x="254508" y="150012"/>
                      </a:lnTo>
                      <a:lnTo>
                        <a:pt x="262178" y="149123"/>
                      </a:lnTo>
                      <a:lnTo>
                        <a:pt x="253301" y="149034"/>
                      </a:lnTo>
                      <a:lnTo>
                        <a:pt x="217741" y="546"/>
                      </a:lnTo>
                      <a:lnTo>
                        <a:pt x="211594" y="419"/>
                      </a:lnTo>
                      <a:lnTo>
                        <a:pt x="208445" y="342"/>
                      </a:lnTo>
                      <a:lnTo>
                        <a:pt x="206844" y="1308"/>
                      </a:lnTo>
                      <a:lnTo>
                        <a:pt x="206857" y="4699"/>
                      </a:lnTo>
                      <a:lnTo>
                        <a:pt x="204990" y="7937"/>
                      </a:lnTo>
                      <a:lnTo>
                        <a:pt x="198424" y="7556"/>
                      </a:lnTo>
                      <a:lnTo>
                        <a:pt x="198920" y="11836"/>
                      </a:lnTo>
                      <a:lnTo>
                        <a:pt x="198983" y="147193"/>
                      </a:lnTo>
                      <a:lnTo>
                        <a:pt x="198615" y="149225"/>
                      </a:lnTo>
                      <a:lnTo>
                        <a:pt x="190703" y="149237"/>
                      </a:lnTo>
                      <a:lnTo>
                        <a:pt x="190296" y="147218"/>
                      </a:lnTo>
                      <a:lnTo>
                        <a:pt x="190423" y="-31381"/>
                      </a:lnTo>
                      <a:lnTo>
                        <a:pt x="190423" y="-35496"/>
                      </a:lnTo>
                      <a:lnTo>
                        <a:pt x="189738" y="-38049"/>
                      </a:lnTo>
                      <a:lnTo>
                        <a:pt x="184797" y="-37312"/>
                      </a:lnTo>
                      <a:lnTo>
                        <a:pt x="181978" y="-36893"/>
                      </a:lnTo>
                      <a:lnTo>
                        <a:pt x="180606" y="-38226"/>
                      </a:lnTo>
                      <a:lnTo>
                        <a:pt x="180809" y="-41122"/>
                      </a:lnTo>
                      <a:lnTo>
                        <a:pt x="180835" y="-45567"/>
                      </a:lnTo>
                      <a:lnTo>
                        <a:pt x="181292" y="-49720"/>
                      </a:lnTo>
                      <a:lnTo>
                        <a:pt x="179400" y="-50939"/>
                      </a:lnTo>
                      <a:lnTo>
                        <a:pt x="167423" y="-50761"/>
                      </a:lnTo>
                      <a:lnTo>
                        <a:pt x="136131" y="-50812"/>
                      </a:lnTo>
                      <a:lnTo>
                        <a:pt x="136093" y="-74333"/>
                      </a:lnTo>
                      <a:lnTo>
                        <a:pt x="127266" y="-75933"/>
                      </a:lnTo>
                      <a:lnTo>
                        <a:pt x="126746" y="-75539"/>
                      </a:lnTo>
                      <a:lnTo>
                        <a:pt x="126720" y="-63982"/>
                      </a:lnTo>
                      <a:lnTo>
                        <a:pt x="126492" y="-60261"/>
                      </a:lnTo>
                      <a:lnTo>
                        <a:pt x="126771" y="-56591"/>
                      </a:lnTo>
                      <a:lnTo>
                        <a:pt x="127114" y="-52273"/>
                      </a:lnTo>
                      <a:lnTo>
                        <a:pt x="125755" y="-50533"/>
                      </a:lnTo>
                      <a:lnTo>
                        <a:pt x="121031" y="-50685"/>
                      </a:lnTo>
                      <a:lnTo>
                        <a:pt x="111302" y="-50977"/>
                      </a:lnTo>
                      <a:lnTo>
                        <a:pt x="111252" y="-50736"/>
                      </a:lnTo>
                      <a:lnTo>
                        <a:pt x="110883" y="-41147"/>
                      </a:lnTo>
                      <a:lnTo>
                        <a:pt x="110490" y="-37198"/>
                      </a:lnTo>
                      <a:lnTo>
                        <a:pt x="107772" y="-37325"/>
                      </a:lnTo>
                      <a:lnTo>
                        <a:pt x="104482" y="-37490"/>
                      </a:lnTo>
                      <a:lnTo>
                        <a:pt x="103746" y="-35686"/>
                      </a:lnTo>
                      <a:lnTo>
                        <a:pt x="103733" y="45720"/>
                      </a:lnTo>
                      <a:lnTo>
                        <a:pt x="105041" y="46977"/>
                      </a:lnTo>
                      <a:lnTo>
                        <a:pt x="108508" y="46901"/>
                      </a:lnTo>
                      <a:lnTo>
                        <a:pt x="115709" y="46736"/>
                      </a:lnTo>
                      <a:lnTo>
                        <a:pt x="122923" y="46977"/>
                      </a:lnTo>
                      <a:lnTo>
                        <a:pt x="130124" y="46799"/>
                      </a:lnTo>
                      <a:lnTo>
                        <a:pt x="133477" y="46710"/>
                      </a:lnTo>
                      <a:lnTo>
                        <a:pt x="134721" y="47955"/>
                      </a:lnTo>
                      <a:lnTo>
                        <a:pt x="134518" y="51206"/>
                      </a:lnTo>
                      <a:lnTo>
                        <a:pt x="134327" y="54013"/>
                      </a:lnTo>
                      <a:lnTo>
                        <a:pt x="134480" y="56832"/>
                      </a:lnTo>
                      <a:lnTo>
                        <a:pt x="134493" y="146913"/>
                      </a:lnTo>
                      <a:lnTo>
                        <a:pt x="134683" y="149606"/>
                      </a:lnTo>
                      <a:lnTo>
                        <a:pt x="130416" y="149123"/>
                      </a:lnTo>
                      <a:lnTo>
                        <a:pt x="126771" y="148717"/>
                      </a:lnTo>
                      <a:lnTo>
                        <a:pt x="127774" y="146062"/>
                      </a:lnTo>
                      <a:lnTo>
                        <a:pt x="127825" y="54178"/>
                      </a:lnTo>
                      <a:lnTo>
                        <a:pt x="126771" y="52997"/>
                      </a:lnTo>
                      <a:lnTo>
                        <a:pt x="104279" y="53168"/>
                      </a:lnTo>
                      <a:lnTo>
                        <a:pt x="71716" y="53136"/>
                      </a:lnTo>
                      <a:lnTo>
                        <a:pt x="71704" y="144576"/>
                      </a:lnTo>
                      <a:lnTo>
                        <a:pt x="71856" y="149085"/>
                      </a:lnTo>
                      <a:lnTo>
                        <a:pt x="64731" y="149212"/>
                      </a:lnTo>
                      <a:lnTo>
                        <a:pt x="65290" y="144602"/>
                      </a:lnTo>
                      <a:lnTo>
                        <a:pt x="65189" y="51701"/>
                      </a:lnTo>
                      <a:close/>
                    </a:path>
                    <a:path w="254584" h="224979">
                      <a:moveTo>
                        <a:pt x="238582" y="520"/>
                      </a:moveTo>
                      <a:lnTo>
                        <a:pt x="237223" y="0"/>
                      </a:lnTo>
                      <a:lnTo>
                        <a:pt x="237296" y="507"/>
                      </a:lnTo>
                      <a:lnTo>
                        <a:pt x="238582" y="520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622" name="TextBox 621">
                <a:extLst>
                  <a:ext uri="{FF2B5EF4-FFF2-40B4-BE49-F238E27FC236}">
                    <a16:creationId xmlns="" xmlns:a16="http://schemas.microsoft.com/office/drawing/2014/main" id="{CD801317-7024-447A-8921-7391FBF5D0F7}"/>
                  </a:ext>
                </a:extLst>
              </p:cNvPr>
              <p:cNvSpPr txBox="1"/>
              <p:nvPr/>
            </p:nvSpPr>
            <p:spPr>
              <a:xfrm>
                <a:off x="9805336" y="5059363"/>
                <a:ext cx="3125164" cy="584862"/>
              </a:xfrm>
              <a:prstGeom prst="rect">
                <a:avLst/>
              </a:prstGeom>
              <a:noFill/>
            </p:spPr>
            <p:txBody>
              <a:bodyPr wrap="square" lIns="82827" tIns="41412" rIns="82827" bIns="41412" rtlCol="0">
                <a:spAutoFit/>
              </a:bodyPr>
              <a:lstStyle/>
              <a:p>
                <a:r>
                  <a:rPr lang="id-ID" sz="145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Infrastruktur untuk Ekonomi dan Pelayanan Dasar</a:t>
                </a:r>
              </a:p>
            </p:txBody>
          </p:sp>
          <p:sp>
            <p:nvSpPr>
              <p:cNvPr id="653" name="object 265">
                <a:extLst>
                  <a:ext uri="{FF2B5EF4-FFF2-40B4-BE49-F238E27FC236}">
                    <a16:creationId xmlns="" xmlns:a16="http://schemas.microsoft.com/office/drawing/2014/main" id="{E292B681-9DC8-474F-9958-7D333C4B89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40034" y="4981174"/>
                <a:ext cx="45719" cy="778985"/>
              </a:xfrm>
              <a:custGeom>
                <a:avLst/>
                <a:gdLst>
                  <a:gd name="T0" fmla="*/ 0 h 361721"/>
                  <a:gd name="T1" fmla="*/ 500951 h 361721"/>
                  <a:gd name="T2" fmla="*/ 0 60000 65536"/>
                  <a:gd name="T3" fmla="*/ 0 60000 65536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0" r="r" b="b"/>
                <a:pathLst>
                  <a:path h="361721">
                    <a:moveTo>
                      <a:pt x="0" y="0"/>
                    </a:moveTo>
                    <a:lnTo>
                      <a:pt x="0" y="361721"/>
                    </a:lnTo>
                  </a:path>
                </a:pathLst>
              </a:custGeom>
              <a:noFill/>
              <a:ln w="11188">
                <a:solidFill>
                  <a:srgbClr val="72737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ID" sz="1631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654" name="TextBox 653">
                <a:extLst>
                  <a:ext uri="{FF2B5EF4-FFF2-40B4-BE49-F238E27FC236}">
                    <a16:creationId xmlns="" xmlns:a16="http://schemas.microsoft.com/office/drawing/2014/main" id="{3FFC7A98-8F5C-47F6-A5DF-E0F1517FE394}"/>
                  </a:ext>
                </a:extLst>
              </p:cNvPr>
              <p:cNvSpPr txBox="1"/>
              <p:nvPr/>
            </p:nvSpPr>
            <p:spPr>
              <a:xfrm>
                <a:off x="9386023" y="5203183"/>
                <a:ext cx="380998" cy="37890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d-ID" sz="1631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Calibri" panose="020F0502020204030204" pitchFamily="34" charset="0"/>
                  </a:rPr>
                  <a:t>5</a:t>
                </a: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="" xmlns:a16="http://schemas.microsoft.com/office/drawing/2014/main" id="{5645D04A-3859-4E7A-899F-16344E65811C}"/>
                </a:ext>
              </a:extLst>
            </p:cNvPr>
            <p:cNvGrpSpPr/>
            <p:nvPr/>
          </p:nvGrpSpPr>
          <p:grpSpPr>
            <a:xfrm>
              <a:off x="8226435" y="5833210"/>
              <a:ext cx="4825979" cy="792480"/>
              <a:chOff x="8226435" y="5833210"/>
              <a:chExt cx="4825979" cy="792480"/>
            </a:xfrm>
          </p:grpSpPr>
          <p:sp>
            <p:nvSpPr>
              <p:cNvPr id="375" name="object 240">
                <a:extLst>
                  <a:ext uri="{FF2B5EF4-FFF2-40B4-BE49-F238E27FC236}">
                    <a16:creationId xmlns="" xmlns:a16="http://schemas.microsoft.com/office/drawing/2014/main" id="{0928D03A-8B2F-4E40-89D8-269BD198E3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26435" y="5833690"/>
                <a:ext cx="4825979" cy="792000"/>
              </a:xfrm>
              <a:custGeom>
                <a:avLst/>
                <a:gdLst>
                  <a:gd name="T0" fmla="*/ 0 w 3278149"/>
                  <a:gd name="T1" fmla="*/ 1043589 h 756805"/>
                  <a:gd name="T2" fmla="*/ 4534308 w 3278149"/>
                  <a:gd name="T3" fmla="*/ 1043589 h 756805"/>
                  <a:gd name="T4" fmla="*/ 4534308 w 3278149"/>
                  <a:gd name="T5" fmla="*/ 0 h 756805"/>
                  <a:gd name="T6" fmla="*/ 0 w 3278149"/>
                  <a:gd name="T7" fmla="*/ 0 h 756805"/>
                  <a:gd name="T8" fmla="*/ 0 w 3278149"/>
                  <a:gd name="T9" fmla="*/ 1043589 h 75680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278149" h="756805">
                    <a:moveTo>
                      <a:pt x="0" y="756805"/>
                    </a:moveTo>
                    <a:lnTo>
                      <a:pt x="3278149" y="756805"/>
                    </a:lnTo>
                    <a:lnTo>
                      <a:pt x="3278149" y="0"/>
                    </a:lnTo>
                    <a:lnTo>
                      <a:pt x="0" y="0"/>
                    </a:lnTo>
                    <a:lnTo>
                      <a:pt x="0" y="756805"/>
                    </a:lnTo>
                    <a:close/>
                  </a:path>
                </a:pathLst>
              </a:custGeom>
              <a:solidFill>
                <a:srgbClr val="E9D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ID" sz="1631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376" name="Group 375"/>
              <p:cNvGrpSpPr>
                <a:grpSpLocks noChangeAspect="1"/>
              </p:cNvGrpSpPr>
              <p:nvPr/>
            </p:nvGrpSpPr>
            <p:grpSpPr>
              <a:xfrm>
                <a:off x="8518905" y="5898356"/>
                <a:ext cx="515326" cy="648000"/>
                <a:chOff x="8662855" y="5703856"/>
                <a:chExt cx="585787" cy="736601"/>
              </a:xfrm>
            </p:grpSpPr>
            <p:sp>
              <p:nvSpPr>
                <p:cNvPr id="377" name="object 49">
                  <a:extLst>
                    <a:ext uri="{FF2B5EF4-FFF2-40B4-BE49-F238E27FC236}">
                      <a16:creationId xmlns="" xmlns:a16="http://schemas.microsoft.com/office/drawing/2014/main" id="{0069D57A-6922-4364-B929-F321A5B474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69230" y="5830857"/>
                  <a:ext cx="250825" cy="130175"/>
                </a:xfrm>
                <a:custGeom>
                  <a:avLst/>
                  <a:gdLst>
                    <a:gd name="T0" fmla="*/ 218956 w 180111"/>
                    <a:gd name="T1" fmla="*/ 56865 h 94763"/>
                    <a:gd name="T2" fmla="*/ 218282 w 180111"/>
                    <a:gd name="T3" fmla="*/ 50309 h 94763"/>
                    <a:gd name="T4" fmla="*/ 215533 w 180111"/>
                    <a:gd name="T5" fmla="*/ 40116 h 94763"/>
                    <a:gd name="T6" fmla="*/ 206637 w 180111"/>
                    <a:gd name="T7" fmla="*/ 24782 h 94763"/>
                    <a:gd name="T8" fmla="*/ 193527 w 180111"/>
                    <a:gd name="T9" fmla="*/ 12706 h 94763"/>
                    <a:gd name="T10" fmla="*/ 177411 w 180111"/>
                    <a:gd name="T11" fmla="*/ 4306 h 94763"/>
                    <a:gd name="T12" fmla="*/ 159498 w 180111"/>
                    <a:gd name="T13" fmla="*/ 0 h 94763"/>
                    <a:gd name="T14" fmla="*/ 140992 w 180111"/>
                    <a:gd name="T15" fmla="*/ 200 h 94763"/>
                    <a:gd name="T16" fmla="*/ 126992 w 180111"/>
                    <a:gd name="T17" fmla="*/ 3244 h 94763"/>
                    <a:gd name="T18" fmla="*/ 110451 w 180111"/>
                    <a:gd name="T19" fmla="*/ 10596 h 94763"/>
                    <a:gd name="T20" fmla="*/ 97031 w 180111"/>
                    <a:gd name="T21" fmla="*/ 21841 h 94763"/>
                    <a:gd name="T22" fmla="*/ 86937 w 180111"/>
                    <a:gd name="T23" fmla="*/ 37198 h 94763"/>
                    <a:gd name="T24" fmla="*/ 85677 w 180111"/>
                    <a:gd name="T25" fmla="*/ 39859 h 94763"/>
                    <a:gd name="T26" fmla="*/ 81314 w 180111"/>
                    <a:gd name="T27" fmla="*/ 39739 h 94763"/>
                    <a:gd name="T28" fmla="*/ 73369 w 180111"/>
                    <a:gd name="T29" fmla="*/ 38692 h 94763"/>
                    <a:gd name="T30" fmla="*/ 65352 w 180111"/>
                    <a:gd name="T31" fmla="*/ 38708 h 94763"/>
                    <a:gd name="T32" fmla="*/ 57674 w 180111"/>
                    <a:gd name="T33" fmla="*/ 40853 h 94763"/>
                    <a:gd name="T34" fmla="*/ 42247 w 180111"/>
                    <a:gd name="T35" fmla="*/ 47042 h 94763"/>
                    <a:gd name="T36" fmla="*/ 29049 w 180111"/>
                    <a:gd name="T37" fmla="*/ 58676 h 94763"/>
                    <a:gd name="T38" fmla="*/ 22647 w 180111"/>
                    <a:gd name="T39" fmla="*/ 76051 h 94763"/>
                    <a:gd name="T40" fmla="*/ 20839 w 180111"/>
                    <a:gd name="T41" fmla="*/ 79602 h 94763"/>
                    <a:gd name="T42" fmla="*/ 17218 w 180111"/>
                    <a:gd name="T43" fmla="*/ 80587 h 94763"/>
                    <a:gd name="T44" fmla="*/ 3174 w 180111"/>
                    <a:gd name="T45" fmla="*/ 91161 h 94763"/>
                    <a:gd name="T46" fmla="*/ 0 w 180111"/>
                    <a:gd name="T47" fmla="*/ 107609 h 94763"/>
                    <a:gd name="T48" fmla="*/ 2748 w 180111"/>
                    <a:gd name="T49" fmla="*/ 121218 h 94763"/>
                    <a:gd name="T50" fmla="*/ 11563 w 180111"/>
                    <a:gd name="T51" fmla="*/ 128029 h 94763"/>
                    <a:gd name="T52" fmla="*/ 219790 w 180111"/>
                    <a:gd name="T53" fmla="*/ 128047 h 94763"/>
                    <a:gd name="T54" fmla="*/ 237731 w 180111"/>
                    <a:gd name="T55" fmla="*/ 122476 h 94763"/>
                    <a:gd name="T56" fmla="*/ 249205 w 180111"/>
                    <a:gd name="T57" fmla="*/ 109449 h 94763"/>
                    <a:gd name="T58" fmla="*/ 251518 w 180111"/>
                    <a:gd name="T59" fmla="*/ 91958 h 94763"/>
                    <a:gd name="T60" fmla="*/ 250628 w 180111"/>
                    <a:gd name="T61" fmla="*/ 87979 h 94763"/>
                    <a:gd name="T62" fmla="*/ 241210 w 180111"/>
                    <a:gd name="T63" fmla="*/ 73058 h 94763"/>
                    <a:gd name="T64" fmla="*/ 223602 w 180111"/>
                    <a:gd name="T65" fmla="*/ 65326 h 94763"/>
                    <a:gd name="T66" fmla="*/ 220056 w 180111"/>
                    <a:gd name="T67" fmla="*/ 64690 h 94763"/>
                    <a:gd name="T68" fmla="*/ 218655 w 180111"/>
                    <a:gd name="T69" fmla="*/ 63402 h 94763"/>
                    <a:gd name="T70" fmla="*/ 218956 w 180111"/>
                    <a:gd name="T71" fmla="*/ 56865 h 94763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0" t="0" r="r" b="b"/>
                  <a:pathLst>
                    <a:path w="180111" h="94763">
                      <a:moveTo>
                        <a:pt x="156794" y="42084"/>
                      </a:moveTo>
                      <a:lnTo>
                        <a:pt x="156311" y="37232"/>
                      </a:lnTo>
                      <a:lnTo>
                        <a:pt x="154343" y="29689"/>
                      </a:lnTo>
                      <a:lnTo>
                        <a:pt x="147972" y="18340"/>
                      </a:lnTo>
                      <a:lnTo>
                        <a:pt x="138584" y="9403"/>
                      </a:lnTo>
                      <a:lnTo>
                        <a:pt x="127044" y="3187"/>
                      </a:lnTo>
                      <a:lnTo>
                        <a:pt x="114216" y="0"/>
                      </a:lnTo>
                      <a:lnTo>
                        <a:pt x="100964" y="148"/>
                      </a:lnTo>
                      <a:lnTo>
                        <a:pt x="90939" y="2401"/>
                      </a:lnTo>
                      <a:lnTo>
                        <a:pt x="79094" y="7842"/>
                      </a:lnTo>
                      <a:lnTo>
                        <a:pt x="69484" y="16164"/>
                      </a:lnTo>
                      <a:lnTo>
                        <a:pt x="62255" y="27529"/>
                      </a:lnTo>
                      <a:lnTo>
                        <a:pt x="61353" y="29498"/>
                      </a:lnTo>
                      <a:lnTo>
                        <a:pt x="58229" y="29409"/>
                      </a:lnTo>
                      <a:lnTo>
                        <a:pt x="52539" y="28634"/>
                      </a:lnTo>
                      <a:lnTo>
                        <a:pt x="46799" y="28647"/>
                      </a:lnTo>
                      <a:lnTo>
                        <a:pt x="41300" y="30234"/>
                      </a:lnTo>
                      <a:lnTo>
                        <a:pt x="30253" y="34814"/>
                      </a:lnTo>
                      <a:lnTo>
                        <a:pt x="20802" y="43424"/>
                      </a:lnTo>
                      <a:lnTo>
                        <a:pt x="16217" y="56282"/>
                      </a:lnTo>
                      <a:lnTo>
                        <a:pt x="14922" y="58911"/>
                      </a:lnTo>
                      <a:lnTo>
                        <a:pt x="12330" y="59639"/>
                      </a:lnTo>
                      <a:lnTo>
                        <a:pt x="2273" y="67465"/>
                      </a:lnTo>
                      <a:lnTo>
                        <a:pt x="0" y="79637"/>
                      </a:lnTo>
                      <a:lnTo>
                        <a:pt x="1968" y="89709"/>
                      </a:lnTo>
                      <a:lnTo>
                        <a:pt x="8280" y="94750"/>
                      </a:lnTo>
                      <a:lnTo>
                        <a:pt x="157391" y="94763"/>
                      </a:lnTo>
                      <a:lnTo>
                        <a:pt x="170238" y="90640"/>
                      </a:lnTo>
                      <a:lnTo>
                        <a:pt x="178455" y="80999"/>
                      </a:lnTo>
                      <a:lnTo>
                        <a:pt x="180111" y="68055"/>
                      </a:lnTo>
                      <a:lnTo>
                        <a:pt x="179474" y="65110"/>
                      </a:lnTo>
                      <a:lnTo>
                        <a:pt x="172729" y="54068"/>
                      </a:lnTo>
                      <a:lnTo>
                        <a:pt x="160121" y="48345"/>
                      </a:lnTo>
                      <a:lnTo>
                        <a:pt x="157581" y="47875"/>
                      </a:lnTo>
                      <a:lnTo>
                        <a:pt x="156578" y="46922"/>
                      </a:lnTo>
                      <a:lnTo>
                        <a:pt x="156794" y="42084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78" name="object 50">
                  <a:extLst>
                    <a:ext uri="{FF2B5EF4-FFF2-40B4-BE49-F238E27FC236}">
                      <a16:creationId xmlns="" xmlns:a16="http://schemas.microsoft.com/office/drawing/2014/main" id="{20560035-3B04-4A9D-9A10-11C2F33DC7B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58105" y="5703856"/>
                  <a:ext cx="330200" cy="314325"/>
                </a:xfrm>
                <a:custGeom>
                  <a:avLst/>
                  <a:gdLst>
                    <a:gd name="T0" fmla="*/ 69945 w 239026"/>
                    <a:gd name="T1" fmla="*/ 31591 h 226860"/>
                    <a:gd name="T2" fmla="*/ 68972 w 239026"/>
                    <a:gd name="T3" fmla="*/ 47878 h 226860"/>
                    <a:gd name="T4" fmla="*/ 46959 w 239026"/>
                    <a:gd name="T5" fmla="*/ 64201 h 226860"/>
                    <a:gd name="T6" fmla="*/ 27031 w 239026"/>
                    <a:gd name="T7" fmla="*/ 66400 h 226860"/>
                    <a:gd name="T8" fmla="*/ 29238 w 239026"/>
                    <a:gd name="T9" fmla="*/ 84272 h 226860"/>
                    <a:gd name="T10" fmla="*/ 36271 w 239026"/>
                    <a:gd name="T11" fmla="*/ 102495 h 226860"/>
                    <a:gd name="T12" fmla="*/ 20829 w 239026"/>
                    <a:gd name="T13" fmla="*/ 114421 h 226860"/>
                    <a:gd name="T14" fmla="*/ 1182 w 239026"/>
                    <a:gd name="T15" fmla="*/ 123163 h 226860"/>
                    <a:gd name="T16" fmla="*/ 10158 w 239026"/>
                    <a:gd name="T17" fmla="*/ 139838 h 226860"/>
                    <a:gd name="T18" fmla="*/ 23832 w 239026"/>
                    <a:gd name="T19" fmla="*/ 153260 h 226860"/>
                    <a:gd name="T20" fmla="*/ 14645 w 239026"/>
                    <a:gd name="T21" fmla="*/ 170971 h 226860"/>
                    <a:gd name="T22" fmla="*/ 0 w 239026"/>
                    <a:gd name="T23" fmla="*/ 185871 h 226860"/>
                    <a:gd name="T24" fmla="*/ 15493 w 239026"/>
                    <a:gd name="T25" fmla="*/ 198025 h 226860"/>
                    <a:gd name="T26" fmla="*/ 33798 w 239026"/>
                    <a:gd name="T27" fmla="*/ 206434 h 226860"/>
                    <a:gd name="T28" fmla="*/ 32630 w 239026"/>
                    <a:gd name="T29" fmla="*/ 222846 h 226860"/>
                    <a:gd name="T30" fmla="*/ 26765 w 239026"/>
                    <a:gd name="T31" fmla="*/ 238025 h 226860"/>
                    <a:gd name="T32" fmla="*/ 34079 w 239026"/>
                    <a:gd name="T33" fmla="*/ 249053 h 226860"/>
                    <a:gd name="T34" fmla="*/ 63937 w 239026"/>
                    <a:gd name="T35" fmla="*/ 249986 h 226860"/>
                    <a:gd name="T36" fmla="*/ 68549 w 239026"/>
                    <a:gd name="T37" fmla="*/ 278076 h 226860"/>
                    <a:gd name="T38" fmla="*/ 74538 w 239026"/>
                    <a:gd name="T39" fmla="*/ 291058 h 226860"/>
                    <a:gd name="T40" fmla="*/ 90402 w 239026"/>
                    <a:gd name="T41" fmla="*/ 287452 h 226860"/>
                    <a:gd name="T42" fmla="*/ 116038 w 239026"/>
                    <a:gd name="T43" fmla="*/ 283249 h 226860"/>
                    <a:gd name="T44" fmla="*/ 126108 w 239026"/>
                    <a:gd name="T45" fmla="*/ 305833 h 226860"/>
                    <a:gd name="T46" fmla="*/ 135401 w 239026"/>
                    <a:gd name="T47" fmla="*/ 314207 h 226860"/>
                    <a:gd name="T48" fmla="*/ 148297 w 239026"/>
                    <a:gd name="T49" fmla="*/ 304532 h 226860"/>
                    <a:gd name="T50" fmla="*/ 154127 w 239026"/>
                    <a:gd name="T51" fmla="*/ 294417 h 226860"/>
                    <a:gd name="T52" fmla="*/ 154676 w 239026"/>
                    <a:gd name="T53" fmla="*/ 279308 h 226860"/>
                    <a:gd name="T54" fmla="*/ 154111 w 239026"/>
                    <a:gd name="T55" fmla="*/ 267188 h 226860"/>
                    <a:gd name="T56" fmla="*/ 116250 w 239026"/>
                    <a:gd name="T57" fmla="*/ 264305 h 226860"/>
                    <a:gd name="T58" fmla="*/ 94607 w 239026"/>
                    <a:gd name="T59" fmla="*/ 244568 h 226860"/>
                    <a:gd name="T60" fmla="*/ 59016 w 239026"/>
                    <a:gd name="T61" fmla="*/ 203536 h 226860"/>
                    <a:gd name="T62" fmla="*/ 48504 w 239026"/>
                    <a:gd name="T63" fmla="*/ 154271 h 226860"/>
                    <a:gd name="T64" fmla="*/ 65119 w 239026"/>
                    <a:gd name="T65" fmla="*/ 97883 h 226860"/>
                    <a:gd name="T66" fmla="*/ 104605 w 239026"/>
                    <a:gd name="T67" fmla="*/ 61347 h 226860"/>
                    <a:gd name="T68" fmla="*/ 154065 w 239026"/>
                    <a:gd name="T69" fmla="*/ 45198 h 226860"/>
                    <a:gd name="T70" fmla="*/ 204698 w 239026"/>
                    <a:gd name="T71" fmla="*/ 50811 h 226860"/>
                    <a:gd name="T72" fmla="*/ 255385 w 239026"/>
                    <a:gd name="T73" fmla="*/ 82531 h 226860"/>
                    <a:gd name="T74" fmla="*/ 276174 w 239026"/>
                    <a:gd name="T75" fmla="*/ 114949 h 226860"/>
                    <a:gd name="T76" fmla="*/ 305344 w 239026"/>
                    <a:gd name="T77" fmla="*/ 126711 h 226860"/>
                    <a:gd name="T78" fmla="*/ 332231 w 239026"/>
                    <a:gd name="T79" fmla="*/ 133699 h 226860"/>
                    <a:gd name="T80" fmla="*/ 319634 w 239026"/>
                    <a:gd name="T81" fmla="*/ 117183 h 226860"/>
                    <a:gd name="T82" fmla="*/ 299176 w 239026"/>
                    <a:gd name="T83" fmla="*/ 108669 h 226860"/>
                    <a:gd name="T84" fmla="*/ 302179 w 239026"/>
                    <a:gd name="T85" fmla="*/ 87386 h 226860"/>
                    <a:gd name="T86" fmla="*/ 308381 w 239026"/>
                    <a:gd name="T87" fmla="*/ 70270 h 226860"/>
                    <a:gd name="T88" fmla="*/ 290732 w 239026"/>
                    <a:gd name="T89" fmla="*/ 63973 h 226860"/>
                    <a:gd name="T90" fmla="*/ 269619 w 239026"/>
                    <a:gd name="T91" fmla="*/ 63780 h 226860"/>
                    <a:gd name="T92" fmla="*/ 263824 w 239026"/>
                    <a:gd name="T93" fmla="*/ 45556 h 226860"/>
                    <a:gd name="T94" fmla="*/ 262941 w 239026"/>
                    <a:gd name="T95" fmla="*/ 25065 h 226860"/>
                    <a:gd name="T96" fmla="*/ 244001 w 239026"/>
                    <a:gd name="T97" fmla="*/ 26173 h 226860"/>
                    <a:gd name="T98" fmla="*/ 223932 w 239026"/>
                    <a:gd name="T99" fmla="*/ 33931 h 226860"/>
                    <a:gd name="T100" fmla="*/ 209586 w 239026"/>
                    <a:gd name="T101" fmla="*/ 14810 h 226860"/>
                    <a:gd name="T102" fmla="*/ 201265 w 239026"/>
                    <a:gd name="T103" fmla="*/ 790 h 226860"/>
                    <a:gd name="T104" fmla="*/ 187395 w 239026"/>
                    <a:gd name="T105" fmla="*/ 6120 h 226860"/>
                    <a:gd name="T106" fmla="*/ 170541 w 239026"/>
                    <a:gd name="T107" fmla="*/ 22285 h 226860"/>
                    <a:gd name="T108" fmla="*/ 149041 w 239026"/>
                    <a:gd name="T109" fmla="*/ 9972 h 226860"/>
                    <a:gd name="T110" fmla="*/ 134836 w 239026"/>
                    <a:gd name="T111" fmla="*/ 0 h 226860"/>
                    <a:gd name="T112" fmla="*/ 124660 w 239026"/>
                    <a:gd name="T113" fmla="*/ 11715 h 226860"/>
                    <a:gd name="T114" fmla="*/ 115084 w 239026"/>
                    <a:gd name="T115" fmla="*/ 31344 h 226860"/>
                    <a:gd name="T116" fmla="*/ 92487 w 239026"/>
                    <a:gd name="T117" fmla="*/ 27703 h 226860"/>
                    <a:gd name="T118" fmla="*/ 75031 w 239026"/>
                    <a:gd name="T119" fmla="*/ 22479 h 226860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0" t="0" r="r" b="b"/>
                  <a:pathLst>
                    <a:path w="239026" h="226860">
                      <a:moveTo>
                        <a:pt x="53936" y="16230"/>
                      </a:moveTo>
                      <a:lnTo>
                        <a:pt x="51511" y="17932"/>
                      </a:lnTo>
                      <a:lnTo>
                        <a:pt x="50279" y="22809"/>
                      </a:lnTo>
                      <a:lnTo>
                        <a:pt x="49301" y="26695"/>
                      </a:lnTo>
                      <a:lnTo>
                        <a:pt x="49657" y="30632"/>
                      </a:lnTo>
                      <a:lnTo>
                        <a:pt x="49580" y="34569"/>
                      </a:lnTo>
                      <a:lnTo>
                        <a:pt x="49415" y="42773"/>
                      </a:lnTo>
                      <a:lnTo>
                        <a:pt x="45885" y="46202"/>
                      </a:lnTo>
                      <a:lnTo>
                        <a:pt x="33756" y="46354"/>
                      </a:lnTo>
                      <a:lnTo>
                        <a:pt x="30124" y="46291"/>
                      </a:lnTo>
                      <a:lnTo>
                        <a:pt x="26504" y="46850"/>
                      </a:lnTo>
                      <a:lnTo>
                        <a:pt x="19431" y="47942"/>
                      </a:lnTo>
                      <a:lnTo>
                        <a:pt x="17551" y="50622"/>
                      </a:lnTo>
                      <a:lnTo>
                        <a:pt x="19786" y="57213"/>
                      </a:lnTo>
                      <a:lnTo>
                        <a:pt x="21018" y="60845"/>
                      </a:lnTo>
                      <a:lnTo>
                        <a:pt x="22720" y="64338"/>
                      </a:lnTo>
                      <a:lnTo>
                        <a:pt x="23977" y="67957"/>
                      </a:lnTo>
                      <a:lnTo>
                        <a:pt x="26073" y="74002"/>
                      </a:lnTo>
                      <a:lnTo>
                        <a:pt x="24358" y="77977"/>
                      </a:lnTo>
                      <a:lnTo>
                        <a:pt x="18415" y="80911"/>
                      </a:lnTo>
                      <a:lnTo>
                        <a:pt x="14973" y="82613"/>
                      </a:lnTo>
                      <a:lnTo>
                        <a:pt x="11328" y="83946"/>
                      </a:lnTo>
                      <a:lnTo>
                        <a:pt x="7861" y="85597"/>
                      </a:lnTo>
                      <a:lnTo>
                        <a:pt x="850" y="88925"/>
                      </a:lnTo>
                      <a:lnTo>
                        <a:pt x="0" y="92621"/>
                      </a:lnTo>
                      <a:lnTo>
                        <a:pt x="5054" y="98399"/>
                      </a:lnTo>
                      <a:lnTo>
                        <a:pt x="7302" y="100964"/>
                      </a:lnTo>
                      <a:lnTo>
                        <a:pt x="9982" y="103174"/>
                      </a:lnTo>
                      <a:lnTo>
                        <a:pt x="12357" y="105651"/>
                      </a:lnTo>
                      <a:lnTo>
                        <a:pt x="17132" y="110655"/>
                      </a:lnTo>
                      <a:lnTo>
                        <a:pt x="17399" y="115315"/>
                      </a:lnTo>
                      <a:lnTo>
                        <a:pt x="12954" y="120573"/>
                      </a:lnTo>
                      <a:lnTo>
                        <a:pt x="10528" y="123443"/>
                      </a:lnTo>
                      <a:lnTo>
                        <a:pt x="7632" y="125945"/>
                      </a:lnTo>
                      <a:lnTo>
                        <a:pt x="5067" y="128727"/>
                      </a:lnTo>
                      <a:lnTo>
                        <a:pt x="0" y="134200"/>
                      </a:lnTo>
                      <a:lnTo>
                        <a:pt x="762" y="138010"/>
                      </a:lnTo>
                      <a:lnTo>
                        <a:pt x="7569" y="141262"/>
                      </a:lnTo>
                      <a:lnTo>
                        <a:pt x="11137" y="142976"/>
                      </a:lnTo>
                      <a:lnTo>
                        <a:pt x="14897" y="144335"/>
                      </a:lnTo>
                      <a:lnTo>
                        <a:pt x="18440" y="146113"/>
                      </a:lnTo>
                      <a:lnTo>
                        <a:pt x="24295" y="149047"/>
                      </a:lnTo>
                      <a:lnTo>
                        <a:pt x="25996" y="153123"/>
                      </a:lnTo>
                      <a:lnTo>
                        <a:pt x="24041" y="159143"/>
                      </a:lnTo>
                      <a:lnTo>
                        <a:pt x="23456" y="160896"/>
                      </a:lnTo>
                      <a:lnTo>
                        <a:pt x="21958" y="164325"/>
                      </a:lnTo>
                      <a:lnTo>
                        <a:pt x="19748" y="169214"/>
                      </a:lnTo>
                      <a:lnTo>
                        <a:pt x="19240" y="171856"/>
                      </a:lnTo>
                      <a:lnTo>
                        <a:pt x="18376" y="176352"/>
                      </a:lnTo>
                      <a:lnTo>
                        <a:pt x="19926" y="178663"/>
                      </a:lnTo>
                      <a:lnTo>
                        <a:pt x="24498" y="179819"/>
                      </a:lnTo>
                      <a:lnTo>
                        <a:pt x="28206" y="180759"/>
                      </a:lnTo>
                      <a:lnTo>
                        <a:pt x="31978" y="180365"/>
                      </a:lnTo>
                      <a:lnTo>
                        <a:pt x="45961" y="180492"/>
                      </a:lnTo>
                      <a:lnTo>
                        <a:pt x="49491" y="183832"/>
                      </a:lnTo>
                      <a:lnTo>
                        <a:pt x="49631" y="197167"/>
                      </a:lnTo>
                      <a:lnTo>
                        <a:pt x="49276" y="200774"/>
                      </a:lnTo>
                      <a:lnTo>
                        <a:pt x="50317" y="204292"/>
                      </a:lnTo>
                      <a:lnTo>
                        <a:pt x="51689" y="208876"/>
                      </a:lnTo>
                      <a:lnTo>
                        <a:pt x="53581" y="210146"/>
                      </a:lnTo>
                      <a:lnTo>
                        <a:pt x="58547" y="209549"/>
                      </a:lnTo>
                      <a:lnTo>
                        <a:pt x="61963" y="209118"/>
                      </a:lnTo>
                      <a:lnTo>
                        <a:pt x="64985" y="207543"/>
                      </a:lnTo>
                      <a:lnTo>
                        <a:pt x="68135" y="206362"/>
                      </a:lnTo>
                      <a:lnTo>
                        <a:pt x="78320" y="202514"/>
                      </a:lnTo>
                      <a:lnTo>
                        <a:pt x="83413" y="204508"/>
                      </a:lnTo>
                      <a:lnTo>
                        <a:pt x="87668" y="214083"/>
                      </a:lnTo>
                      <a:lnTo>
                        <a:pt x="89192" y="217487"/>
                      </a:lnTo>
                      <a:lnTo>
                        <a:pt x="90652" y="220814"/>
                      </a:lnTo>
                      <a:lnTo>
                        <a:pt x="92849" y="223570"/>
                      </a:lnTo>
                      <a:lnTo>
                        <a:pt x="95758" y="226618"/>
                      </a:lnTo>
                      <a:lnTo>
                        <a:pt x="97332" y="226860"/>
                      </a:lnTo>
                      <a:lnTo>
                        <a:pt x="101066" y="224701"/>
                      </a:lnTo>
                      <a:lnTo>
                        <a:pt x="104343" y="222821"/>
                      </a:lnTo>
                      <a:lnTo>
                        <a:pt x="106603" y="219875"/>
                      </a:lnTo>
                      <a:lnTo>
                        <a:pt x="109423" y="217512"/>
                      </a:lnTo>
                      <a:lnTo>
                        <a:pt x="111086" y="216103"/>
                      </a:lnTo>
                      <a:lnTo>
                        <a:pt x="110794" y="212572"/>
                      </a:lnTo>
                      <a:lnTo>
                        <a:pt x="109461" y="208914"/>
                      </a:lnTo>
                      <a:lnTo>
                        <a:pt x="109943" y="205270"/>
                      </a:lnTo>
                      <a:lnTo>
                        <a:pt x="111188" y="201663"/>
                      </a:lnTo>
                      <a:lnTo>
                        <a:pt x="112395" y="197904"/>
                      </a:lnTo>
                      <a:lnTo>
                        <a:pt x="113855" y="193941"/>
                      </a:lnTo>
                      <a:lnTo>
                        <a:pt x="110782" y="192912"/>
                      </a:lnTo>
                      <a:lnTo>
                        <a:pt x="94780" y="192811"/>
                      </a:lnTo>
                      <a:lnTo>
                        <a:pt x="88976" y="192582"/>
                      </a:lnTo>
                      <a:lnTo>
                        <a:pt x="83566" y="190830"/>
                      </a:lnTo>
                      <a:lnTo>
                        <a:pt x="79895" y="186550"/>
                      </a:lnTo>
                      <a:lnTo>
                        <a:pt x="76441" y="182524"/>
                      </a:lnTo>
                      <a:lnTo>
                        <a:pt x="68008" y="176580"/>
                      </a:lnTo>
                      <a:lnTo>
                        <a:pt x="57217" y="167185"/>
                      </a:lnTo>
                      <a:lnTo>
                        <a:pt x="48856" y="157435"/>
                      </a:lnTo>
                      <a:lnTo>
                        <a:pt x="42423" y="146955"/>
                      </a:lnTo>
                      <a:lnTo>
                        <a:pt x="37935" y="135770"/>
                      </a:lnTo>
                      <a:lnTo>
                        <a:pt x="35411" y="123905"/>
                      </a:lnTo>
                      <a:lnTo>
                        <a:pt x="34867" y="111385"/>
                      </a:lnTo>
                      <a:lnTo>
                        <a:pt x="36322" y="98234"/>
                      </a:lnTo>
                      <a:lnTo>
                        <a:pt x="40933" y="82196"/>
                      </a:lnTo>
                      <a:lnTo>
                        <a:pt x="46810" y="70672"/>
                      </a:lnTo>
                      <a:lnTo>
                        <a:pt x="54525" y="60502"/>
                      </a:lnTo>
                      <a:lnTo>
                        <a:pt x="64010" y="51703"/>
                      </a:lnTo>
                      <a:lnTo>
                        <a:pt x="75195" y="44293"/>
                      </a:lnTo>
                      <a:lnTo>
                        <a:pt x="88011" y="38290"/>
                      </a:lnTo>
                      <a:lnTo>
                        <a:pt x="98484" y="34895"/>
                      </a:lnTo>
                      <a:lnTo>
                        <a:pt x="110749" y="32633"/>
                      </a:lnTo>
                      <a:lnTo>
                        <a:pt x="122969" y="32196"/>
                      </a:lnTo>
                      <a:lnTo>
                        <a:pt x="135112" y="33557"/>
                      </a:lnTo>
                      <a:lnTo>
                        <a:pt x="147146" y="36686"/>
                      </a:lnTo>
                      <a:lnTo>
                        <a:pt x="159042" y="41554"/>
                      </a:lnTo>
                      <a:lnTo>
                        <a:pt x="174197" y="50941"/>
                      </a:lnTo>
                      <a:lnTo>
                        <a:pt x="183582" y="59588"/>
                      </a:lnTo>
                      <a:lnTo>
                        <a:pt x="191405" y="69644"/>
                      </a:lnTo>
                      <a:lnTo>
                        <a:pt x="197662" y="81076"/>
                      </a:lnTo>
                      <a:lnTo>
                        <a:pt x="198526" y="82994"/>
                      </a:lnTo>
                      <a:lnTo>
                        <a:pt x="201942" y="84899"/>
                      </a:lnTo>
                      <a:lnTo>
                        <a:pt x="207777" y="86441"/>
                      </a:lnTo>
                      <a:lnTo>
                        <a:pt x="219495" y="91486"/>
                      </a:lnTo>
                      <a:lnTo>
                        <a:pt x="229768" y="99123"/>
                      </a:lnTo>
                      <a:lnTo>
                        <a:pt x="232956" y="99821"/>
                      </a:lnTo>
                      <a:lnTo>
                        <a:pt x="238823" y="96532"/>
                      </a:lnTo>
                      <a:lnTo>
                        <a:pt x="239026" y="89534"/>
                      </a:lnTo>
                      <a:lnTo>
                        <a:pt x="233133" y="86398"/>
                      </a:lnTo>
                      <a:lnTo>
                        <a:pt x="229768" y="84607"/>
                      </a:lnTo>
                      <a:lnTo>
                        <a:pt x="226110" y="83286"/>
                      </a:lnTo>
                      <a:lnTo>
                        <a:pt x="222580" y="81749"/>
                      </a:lnTo>
                      <a:lnTo>
                        <a:pt x="215061" y="78460"/>
                      </a:lnTo>
                      <a:lnTo>
                        <a:pt x="213004" y="73647"/>
                      </a:lnTo>
                      <a:lnTo>
                        <a:pt x="215976" y="66230"/>
                      </a:lnTo>
                      <a:lnTo>
                        <a:pt x="217220" y="63093"/>
                      </a:lnTo>
                      <a:lnTo>
                        <a:pt x="218719" y="60020"/>
                      </a:lnTo>
                      <a:lnTo>
                        <a:pt x="219735" y="56819"/>
                      </a:lnTo>
                      <a:lnTo>
                        <a:pt x="221678" y="50736"/>
                      </a:lnTo>
                      <a:lnTo>
                        <a:pt x="219633" y="47929"/>
                      </a:lnTo>
                      <a:lnTo>
                        <a:pt x="213093" y="46862"/>
                      </a:lnTo>
                      <a:lnTo>
                        <a:pt x="208991" y="46189"/>
                      </a:lnTo>
                      <a:lnTo>
                        <a:pt x="204876" y="46418"/>
                      </a:lnTo>
                      <a:lnTo>
                        <a:pt x="200761" y="46278"/>
                      </a:lnTo>
                      <a:lnTo>
                        <a:pt x="193814" y="46050"/>
                      </a:lnTo>
                      <a:lnTo>
                        <a:pt x="190500" y="43103"/>
                      </a:lnTo>
                      <a:lnTo>
                        <a:pt x="189953" y="36575"/>
                      </a:lnTo>
                      <a:lnTo>
                        <a:pt x="189649" y="32892"/>
                      </a:lnTo>
                      <a:lnTo>
                        <a:pt x="189509" y="29184"/>
                      </a:lnTo>
                      <a:lnTo>
                        <a:pt x="189344" y="25488"/>
                      </a:lnTo>
                      <a:lnTo>
                        <a:pt x="189014" y="18097"/>
                      </a:lnTo>
                      <a:lnTo>
                        <a:pt x="185521" y="15709"/>
                      </a:lnTo>
                      <a:lnTo>
                        <a:pt x="178155" y="18021"/>
                      </a:lnTo>
                      <a:lnTo>
                        <a:pt x="175399" y="18897"/>
                      </a:lnTo>
                      <a:lnTo>
                        <a:pt x="172745" y="20040"/>
                      </a:lnTo>
                      <a:lnTo>
                        <a:pt x="170040" y="21069"/>
                      </a:lnTo>
                      <a:lnTo>
                        <a:pt x="160972" y="24498"/>
                      </a:lnTo>
                      <a:lnTo>
                        <a:pt x="155968" y="22453"/>
                      </a:lnTo>
                      <a:lnTo>
                        <a:pt x="152095" y="13881"/>
                      </a:lnTo>
                      <a:lnTo>
                        <a:pt x="150660" y="10693"/>
                      </a:lnTo>
                      <a:lnTo>
                        <a:pt x="149555" y="7353"/>
                      </a:lnTo>
                      <a:lnTo>
                        <a:pt x="147472" y="4457"/>
                      </a:lnTo>
                      <a:lnTo>
                        <a:pt x="144678" y="571"/>
                      </a:lnTo>
                      <a:lnTo>
                        <a:pt x="142113" y="38"/>
                      </a:lnTo>
                      <a:lnTo>
                        <a:pt x="137947" y="2501"/>
                      </a:lnTo>
                      <a:lnTo>
                        <a:pt x="134708" y="4419"/>
                      </a:lnTo>
                      <a:lnTo>
                        <a:pt x="132346" y="7264"/>
                      </a:lnTo>
                      <a:lnTo>
                        <a:pt x="129628" y="9728"/>
                      </a:lnTo>
                      <a:lnTo>
                        <a:pt x="122593" y="16090"/>
                      </a:lnTo>
                      <a:lnTo>
                        <a:pt x="116636" y="16052"/>
                      </a:lnTo>
                      <a:lnTo>
                        <a:pt x="109728" y="9613"/>
                      </a:lnTo>
                      <a:lnTo>
                        <a:pt x="107137" y="7200"/>
                      </a:lnTo>
                      <a:lnTo>
                        <a:pt x="104775" y="4533"/>
                      </a:lnTo>
                      <a:lnTo>
                        <a:pt x="101612" y="2705"/>
                      </a:lnTo>
                      <a:lnTo>
                        <a:pt x="96926" y="0"/>
                      </a:lnTo>
                      <a:lnTo>
                        <a:pt x="94119" y="571"/>
                      </a:lnTo>
                      <a:lnTo>
                        <a:pt x="91465" y="5219"/>
                      </a:lnTo>
                      <a:lnTo>
                        <a:pt x="89611" y="8458"/>
                      </a:lnTo>
                      <a:lnTo>
                        <a:pt x="88239" y="11950"/>
                      </a:lnTo>
                      <a:lnTo>
                        <a:pt x="86525" y="15265"/>
                      </a:lnTo>
                      <a:lnTo>
                        <a:pt x="82727" y="22631"/>
                      </a:lnTo>
                      <a:lnTo>
                        <a:pt x="78193" y="24282"/>
                      </a:lnTo>
                      <a:lnTo>
                        <a:pt x="70218" y="21374"/>
                      </a:lnTo>
                      <a:lnTo>
                        <a:pt x="66484" y="20002"/>
                      </a:lnTo>
                      <a:lnTo>
                        <a:pt x="62801" y="18465"/>
                      </a:lnTo>
                      <a:lnTo>
                        <a:pt x="58953" y="17500"/>
                      </a:lnTo>
                      <a:lnTo>
                        <a:pt x="53936" y="16230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79" name="object 51">
                  <a:extLst>
                    <a:ext uri="{FF2B5EF4-FFF2-40B4-BE49-F238E27FC236}">
                      <a16:creationId xmlns="" xmlns:a16="http://schemas.microsoft.com/office/drawing/2014/main" id="{4BF684CE-47F2-4C15-A723-379733C414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23192" y="5764182"/>
                  <a:ext cx="190500" cy="168275"/>
                </a:xfrm>
                <a:custGeom>
                  <a:avLst/>
                  <a:gdLst>
                    <a:gd name="T0" fmla="*/ 0 w 138270"/>
                    <a:gd name="T1" fmla="*/ 89058 h 121170"/>
                    <a:gd name="T2" fmla="*/ 579 w 138270"/>
                    <a:gd name="T3" fmla="*/ 105249 h 121170"/>
                    <a:gd name="T4" fmla="*/ 4099 w 138270"/>
                    <a:gd name="T5" fmla="*/ 121147 h 121170"/>
                    <a:gd name="T6" fmla="*/ 10532 w 138270"/>
                    <a:gd name="T7" fmla="*/ 136367 h 121170"/>
                    <a:gd name="T8" fmla="*/ 19851 w 138270"/>
                    <a:gd name="T9" fmla="*/ 150521 h 121170"/>
                    <a:gd name="T10" fmla="*/ 32028 w 138270"/>
                    <a:gd name="T11" fmla="*/ 163219 h 121170"/>
                    <a:gd name="T12" fmla="*/ 35901 w 138270"/>
                    <a:gd name="T13" fmla="*/ 166162 h 121170"/>
                    <a:gd name="T14" fmla="*/ 36953 w 138270"/>
                    <a:gd name="T15" fmla="*/ 161948 h 121170"/>
                    <a:gd name="T16" fmla="*/ 39407 w 138270"/>
                    <a:gd name="T17" fmla="*/ 152073 h 121170"/>
                    <a:gd name="T18" fmla="*/ 44751 w 138270"/>
                    <a:gd name="T19" fmla="*/ 143957 h 121170"/>
                    <a:gd name="T20" fmla="*/ 54846 w 138270"/>
                    <a:gd name="T21" fmla="*/ 139481 h 121170"/>
                    <a:gd name="T22" fmla="*/ 58018 w 138270"/>
                    <a:gd name="T23" fmla="*/ 138071 h 121170"/>
                    <a:gd name="T24" fmla="*/ 59421 w 138270"/>
                    <a:gd name="T25" fmla="*/ 132742 h 121170"/>
                    <a:gd name="T26" fmla="*/ 61541 w 138270"/>
                    <a:gd name="T27" fmla="*/ 122292 h 121170"/>
                    <a:gd name="T28" fmla="*/ 67220 w 138270"/>
                    <a:gd name="T29" fmla="*/ 113776 h 121170"/>
                    <a:gd name="T30" fmla="*/ 75808 w 138270"/>
                    <a:gd name="T31" fmla="*/ 107123 h 121170"/>
                    <a:gd name="T32" fmla="*/ 83800 w 138270"/>
                    <a:gd name="T33" fmla="*/ 101854 h 121170"/>
                    <a:gd name="T34" fmla="*/ 100056 w 138270"/>
                    <a:gd name="T35" fmla="*/ 95780 h 121170"/>
                    <a:gd name="T36" fmla="*/ 117888 w 138270"/>
                    <a:gd name="T37" fmla="*/ 94392 h 121170"/>
                    <a:gd name="T38" fmla="*/ 121621 w 138270"/>
                    <a:gd name="T39" fmla="*/ 94583 h 121170"/>
                    <a:gd name="T40" fmla="*/ 124180 w 138270"/>
                    <a:gd name="T41" fmla="*/ 93800 h 121170"/>
                    <a:gd name="T42" fmla="*/ 126353 w 138270"/>
                    <a:gd name="T43" fmla="*/ 90281 h 121170"/>
                    <a:gd name="T44" fmla="*/ 136553 w 138270"/>
                    <a:gd name="T45" fmla="*/ 77166 h 121170"/>
                    <a:gd name="T46" fmla="*/ 150297 w 138270"/>
                    <a:gd name="T47" fmla="*/ 66275 h 121170"/>
                    <a:gd name="T48" fmla="*/ 166449 w 138270"/>
                    <a:gd name="T49" fmla="*/ 58930 h 121170"/>
                    <a:gd name="T50" fmla="*/ 184804 w 138270"/>
                    <a:gd name="T51" fmla="*/ 54893 h 121170"/>
                    <a:gd name="T52" fmla="*/ 190569 w 138270"/>
                    <a:gd name="T53" fmla="*/ 54162 h 121170"/>
                    <a:gd name="T54" fmla="*/ 190815 w 138270"/>
                    <a:gd name="T55" fmla="*/ 54283 h 121170"/>
                    <a:gd name="T56" fmla="*/ 187958 w 138270"/>
                    <a:gd name="T57" fmla="*/ 49547 h 121170"/>
                    <a:gd name="T58" fmla="*/ 184135 w 138270"/>
                    <a:gd name="T59" fmla="*/ 43595 h 121170"/>
                    <a:gd name="T60" fmla="*/ 171541 w 138270"/>
                    <a:gd name="T61" fmla="*/ 28267 h 121170"/>
                    <a:gd name="T62" fmla="*/ 157317 w 138270"/>
                    <a:gd name="T63" fmla="*/ 16295 h 121170"/>
                    <a:gd name="T64" fmla="*/ 141854 w 138270"/>
                    <a:gd name="T65" fmla="*/ 7626 h 121170"/>
                    <a:gd name="T66" fmla="*/ 125550 w 138270"/>
                    <a:gd name="T67" fmla="*/ 2210 h 121170"/>
                    <a:gd name="T68" fmla="*/ 108792 w 138270"/>
                    <a:gd name="T69" fmla="*/ 0 h 121170"/>
                    <a:gd name="T70" fmla="*/ 102982 w 138270"/>
                    <a:gd name="T71" fmla="*/ 94 h 121170"/>
                    <a:gd name="T72" fmla="*/ 82550 w 138270"/>
                    <a:gd name="T73" fmla="*/ 2027 h 121170"/>
                    <a:gd name="T74" fmla="*/ 64618 w 138270"/>
                    <a:gd name="T75" fmla="*/ 6421 h 121170"/>
                    <a:gd name="T76" fmla="*/ 48915 w 138270"/>
                    <a:gd name="T77" fmla="*/ 13230 h 121170"/>
                    <a:gd name="T78" fmla="*/ 35168 w 138270"/>
                    <a:gd name="T79" fmla="*/ 22406 h 121170"/>
                    <a:gd name="T80" fmla="*/ 23107 w 138270"/>
                    <a:gd name="T81" fmla="*/ 33907 h 121170"/>
                    <a:gd name="T82" fmla="*/ 16181 w 138270"/>
                    <a:gd name="T83" fmla="*/ 42635 h 121170"/>
                    <a:gd name="T84" fmla="*/ 7773 w 138270"/>
                    <a:gd name="T85" fmla="*/ 57363 h 121170"/>
                    <a:gd name="T86" fmla="*/ 2387 w 138270"/>
                    <a:gd name="T87" fmla="*/ 72968 h 121170"/>
                    <a:gd name="T88" fmla="*/ 0 w 138270"/>
                    <a:gd name="T89" fmla="*/ 89058 h 121170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0" t="0" r="r" b="b"/>
                  <a:pathLst>
                    <a:path w="138270" h="121170">
                      <a:moveTo>
                        <a:pt x="0" y="64944"/>
                      </a:moveTo>
                      <a:lnTo>
                        <a:pt x="419" y="76750"/>
                      </a:lnTo>
                      <a:lnTo>
                        <a:pt x="2970" y="88344"/>
                      </a:lnTo>
                      <a:lnTo>
                        <a:pt x="7632" y="99443"/>
                      </a:lnTo>
                      <a:lnTo>
                        <a:pt x="14384" y="109764"/>
                      </a:lnTo>
                      <a:lnTo>
                        <a:pt x="23208" y="119024"/>
                      </a:lnTo>
                      <a:lnTo>
                        <a:pt x="26015" y="121170"/>
                      </a:lnTo>
                      <a:lnTo>
                        <a:pt x="26777" y="118097"/>
                      </a:lnTo>
                      <a:lnTo>
                        <a:pt x="28555" y="110896"/>
                      </a:lnTo>
                      <a:lnTo>
                        <a:pt x="32428" y="104978"/>
                      </a:lnTo>
                      <a:lnTo>
                        <a:pt x="39743" y="101714"/>
                      </a:lnTo>
                      <a:lnTo>
                        <a:pt x="42042" y="100685"/>
                      </a:lnTo>
                      <a:lnTo>
                        <a:pt x="43058" y="96799"/>
                      </a:lnTo>
                      <a:lnTo>
                        <a:pt x="44595" y="89179"/>
                      </a:lnTo>
                      <a:lnTo>
                        <a:pt x="48709" y="82969"/>
                      </a:lnTo>
                      <a:lnTo>
                        <a:pt x="54932" y="78117"/>
                      </a:lnTo>
                      <a:lnTo>
                        <a:pt x="60724" y="74275"/>
                      </a:lnTo>
                      <a:lnTo>
                        <a:pt x="72503" y="69846"/>
                      </a:lnTo>
                      <a:lnTo>
                        <a:pt x="85425" y="68833"/>
                      </a:lnTo>
                      <a:lnTo>
                        <a:pt x="88130" y="68973"/>
                      </a:lnTo>
                      <a:lnTo>
                        <a:pt x="89984" y="68402"/>
                      </a:lnTo>
                      <a:lnTo>
                        <a:pt x="91559" y="65836"/>
                      </a:lnTo>
                      <a:lnTo>
                        <a:pt x="98950" y="56271"/>
                      </a:lnTo>
                      <a:lnTo>
                        <a:pt x="108910" y="48329"/>
                      </a:lnTo>
                      <a:lnTo>
                        <a:pt x="120614" y="42973"/>
                      </a:lnTo>
                      <a:lnTo>
                        <a:pt x="133914" y="40030"/>
                      </a:lnTo>
                      <a:lnTo>
                        <a:pt x="138092" y="39496"/>
                      </a:lnTo>
                      <a:lnTo>
                        <a:pt x="138270" y="39585"/>
                      </a:lnTo>
                      <a:lnTo>
                        <a:pt x="136200" y="36131"/>
                      </a:lnTo>
                      <a:lnTo>
                        <a:pt x="133430" y="31790"/>
                      </a:lnTo>
                      <a:lnTo>
                        <a:pt x="124303" y="20613"/>
                      </a:lnTo>
                      <a:lnTo>
                        <a:pt x="113996" y="11883"/>
                      </a:lnTo>
                      <a:lnTo>
                        <a:pt x="102792" y="5561"/>
                      </a:lnTo>
                      <a:lnTo>
                        <a:pt x="90977" y="1612"/>
                      </a:lnTo>
                      <a:lnTo>
                        <a:pt x="78834" y="0"/>
                      </a:lnTo>
                      <a:lnTo>
                        <a:pt x="74624" y="68"/>
                      </a:lnTo>
                      <a:lnTo>
                        <a:pt x="59818" y="1478"/>
                      </a:lnTo>
                      <a:lnTo>
                        <a:pt x="46824" y="4682"/>
                      </a:lnTo>
                      <a:lnTo>
                        <a:pt x="35445" y="9647"/>
                      </a:lnTo>
                      <a:lnTo>
                        <a:pt x="25484" y="16339"/>
                      </a:lnTo>
                      <a:lnTo>
                        <a:pt x="16744" y="24726"/>
                      </a:lnTo>
                      <a:lnTo>
                        <a:pt x="11725" y="31090"/>
                      </a:lnTo>
                      <a:lnTo>
                        <a:pt x="5632" y="41831"/>
                      </a:lnTo>
                      <a:lnTo>
                        <a:pt x="1730" y="53210"/>
                      </a:lnTo>
                      <a:lnTo>
                        <a:pt x="0" y="64944"/>
                      </a:lnTo>
                      <a:close/>
                    </a:path>
                  </a:pathLst>
                </a:custGeom>
                <a:solidFill>
                  <a:srgbClr val="FDFD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80" name="object 52">
                  <a:extLst>
                    <a:ext uri="{FF2B5EF4-FFF2-40B4-BE49-F238E27FC236}">
                      <a16:creationId xmlns="" xmlns:a16="http://schemas.microsoft.com/office/drawing/2014/main" id="{733B8BB1-6F53-4267-A671-474FE46669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23192" y="5764182"/>
                  <a:ext cx="190500" cy="168275"/>
                </a:xfrm>
                <a:custGeom>
                  <a:avLst/>
                  <a:gdLst>
                    <a:gd name="T0" fmla="*/ 108792 w 138270"/>
                    <a:gd name="T1" fmla="*/ 0 h 121170"/>
                    <a:gd name="T2" fmla="*/ 125550 w 138270"/>
                    <a:gd name="T3" fmla="*/ 2210 h 121170"/>
                    <a:gd name="T4" fmla="*/ 141854 w 138270"/>
                    <a:gd name="T5" fmla="*/ 7626 h 121170"/>
                    <a:gd name="T6" fmla="*/ 157317 w 138270"/>
                    <a:gd name="T7" fmla="*/ 16295 h 121170"/>
                    <a:gd name="T8" fmla="*/ 171541 w 138270"/>
                    <a:gd name="T9" fmla="*/ 28267 h 121170"/>
                    <a:gd name="T10" fmla="*/ 184135 w 138270"/>
                    <a:gd name="T11" fmla="*/ 43595 h 121170"/>
                    <a:gd name="T12" fmla="*/ 187958 w 138270"/>
                    <a:gd name="T13" fmla="*/ 49547 h 121170"/>
                    <a:gd name="T14" fmla="*/ 190815 w 138270"/>
                    <a:gd name="T15" fmla="*/ 54283 h 121170"/>
                    <a:gd name="T16" fmla="*/ 190569 w 138270"/>
                    <a:gd name="T17" fmla="*/ 54162 h 121170"/>
                    <a:gd name="T18" fmla="*/ 184804 w 138270"/>
                    <a:gd name="T19" fmla="*/ 54893 h 121170"/>
                    <a:gd name="T20" fmla="*/ 166449 w 138270"/>
                    <a:gd name="T21" fmla="*/ 58930 h 121170"/>
                    <a:gd name="T22" fmla="*/ 150297 w 138270"/>
                    <a:gd name="T23" fmla="*/ 66275 h 121170"/>
                    <a:gd name="T24" fmla="*/ 136553 w 138270"/>
                    <a:gd name="T25" fmla="*/ 77166 h 121170"/>
                    <a:gd name="T26" fmla="*/ 126353 w 138270"/>
                    <a:gd name="T27" fmla="*/ 90281 h 121170"/>
                    <a:gd name="T28" fmla="*/ 124180 w 138270"/>
                    <a:gd name="T29" fmla="*/ 93800 h 121170"/>
                    <a:gd name="T30" fmla="*/ 121621 w 138270"/>
                    <a:gd name="T31" fmla="*/ 94583 h 121170"/>
                    <a:gd name="T32" fmla="*/ 117888 w 138270"/>
                    <a:gd name="T33" fmla="*/ 94392 h 121170"/>
                    <a:gd name="T34" fmla="*/ 100056 w 138270"/>
                    <a:gd name="T35" fmla="*/ 95780 h 121170"/>
                    <a:gd name="T36" fmla="*/ 83800 w 138270"/>
                    <a:gd name="T37" fmla="*/ 101854 h 121170"/>
                    <a:gd name="T38" fmla="*/ 75808 w 138270"/>
                    <a:gd name="T39" fmla="*/ 107123 h 121170"/>
                    <a:gd name="T40" fmla="*/ 67220 w 138270"/>
                    <a:gd name="T41" fmla="*/ 113776 h 121170"/>
                    <a:gd name="T42" fmla="*/ 61541 w 138270"/>
                    <a:gd name="T43" fmla="*/ 122292 h 121170"/>
                    <a:gd name="T44" fmla="*/ 59421 w 138270"/>
                    <a:gd name="T45" fmla="*/ 132742 h 121170"/>
                    <a:gd name="T46" fmla="*/ 58843 w 138270"/>
                    <a:gd name="T47" fmla="*/ 135615 h 121170"/>
                    <a:gd name="T48" fmla="*/ 58018 w 138270"/>
                    <a:gd name="T49" fmla="*/ 138071 h 121170"/>
                    <a:gd name="T50" fmla="*/ 54846 w 138270"/>
                    <a:gd name="T51" fmla="*/ 139481 h 121170"/>
                    <a:gd name="T52" fmla="*/ 44751 w 138270"/>
                    <a:gd name="T53" fmla="*/ 143957 h 121170"/>
                    <a:gd name="T54" fmla="*/ 39407 w 138270"/>
                    <a:gd name="T55" fmla="*/ 152073 h 121170"/>
                    <a:gd name="T56" fmla="*/ 36953 w 138270"/>
                    <a:gd name="T57" fmla="*/ 161948 h 121170"/>
                    <a:gd name="T58" fmla="*/ 35901 w 138270"/>
                    <a:gd name="T59" fmla="*/ 166162 h 121170"/>
                    <a:gd name="T60" fmla="*/ 34674 w 138270"/>
                    <a:gd name="T61" fmla="*/ 165517 h 121170"/>
                    <a:gd name="T62" fmla="*/ 19851 w 138270"/>
                    <a:gd name="T63" fmla="*/ 150521 h 121170"/>
                    <a:gd name="T64" fmla="*/ 10532 w 138270"/>
                    <a:gd name="T65" fmla="*/ 136367 h 121170"/>
                    <a:gd name="T66" fmla="*/ 4099 w 138270"/>
                    <a:gd name="T67" fmla="*/ 121147 h 121170"/>
                    <a:gd name="T68" fmla="*/ 579 w 138270"/>
                    <a:gd name="T69" fmla="*/ 105249 h 121170"/>
                    <a:gd name="T70" fmla="*/ 0 w 138270"/>
                    <a:gd name="T71" fmla="*/ 89058 h 121170"/>
                    <a:gd name="T72" fmla="*/ 2387 w 138270"/>
                    <a:gd name="T73" fmla="*/ 72968 h 121170"/>
                    <a:gd name="T74" fmla="*/ 7773 w 138270"/>
                    <a:gd name="T75" fmla="*/ 57363 h 121170"/>
                    <a:gd name="T76" fmla="*/ 16181 w 138270"/>
                    <a:gd name="T77" fmla="*/ 42635 h 121170"/>
                    <a:gd name="T78" fmla="*/ 23107 w 138270"/>
                    <a:gd name="T79" fmla="*/ 33907 h 121170"/>
                    <a:gd name="T80" fmla="*/ 35168 w 138270"/>
                    <a:gd name="T81" fmla="*/ 22406 h 121170"/>
                    <a:gd name="T82" fmla="*/ 48915 w 138270"/>
                    <a:gd name="T83" fmla="*/ 13230 h 121170"/>
                    <a:gd name="T84" fmla="*/ 64618 w 138270"/>
                    <a:gd name="T85" fmla="*/ 6421 h 121170"/>
                    <a:gd name="T86" fmla="*/ 82550 w 138270"/>
                    <a:gd name="T87" fmla="*/ 2027 h 121170"/>
                    <a:gd name="T88" fmla="*/ 102982 w 138270"/>
                    <a:gd name="T89" fmla="*/ 94 h 121170"/>
                    <a:gd name="T90" fmla="*/ 108792 w 138270"/>
                    <a:gd name="T91" fmla="*/ 0 h 121170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0" t="0" r="r" b="b"/>
                  <a:pathLst>
                    <a:path w="138270" h="121170">
                      <a:moveTo>
                        <a:pt x="78834" y="0"/>
                      </a:moveTo>
                      <a:lnTo>
                        <a:pt x="90977" y="1612"/>
                      </a:lnTo>
                      <a:lnTo>
                        <a:pt x="102792" y="5561"/>
                      </a:lnTo>
                      <a:lnTo>
                        <a:pt x="113996" y="11883"/>
                      </a:lnTo>
                      <a:lnTo>
                        <a:pt x="124303" y="20613"/>
                      </a:lnTo>
                      <a:lnTo>
                        <a:pt x="133430" y="31790"/>
                      </a:lnTo>
                      <a:lnTo>
                        <a:pt x="136200" y="36131"/>
                      </a:lnTo>
                      <a:lnTo>
                        <a:pt x="138270" y="39585"/>
                      </a:lnTo>
                      <a:lnTo>
                        <a:pt x="138092" y="39496"/>
                      </a:lnTo>
                      <a:lnTo>
                        <a:pt x="133914" y="40030"/>
                      </a:lnTo>
                      <a:lnTo>
                        <a:pt x="120614" y="42973"/>
                      </a:lnTo>
                      <a:lnTo>
                        <a:pt x="108910" y="48329"/>
                      </a:lnTo>
                      <a:lnTo>
                        <a:pt x="98950" y="56271"/>
                      </a:lnTo>
                      <a:lnTo>
                        <a:pt x="91559" y="65836"/>
                      </a:lnTo>
                      <a:lnTo>
                        <a:pt x="89984" y="68402"/>
                      </a:lnTo>
                      <a:lnTo>
                        <a:pt x="88130" y="68973"/>
                      </a:lnTo>
                      <a:lnTo>
                        <a:pt x="85425" y="68833"/>
                      </a:lnTo>
                      <a:lnTo>
                        <a:pt x="72503" y="69846"/>
                      </a:lnTo>
                      <a:lnTo>
                        <a:pt x="60724" y="74275"/>
                      </a:lnTo>
                      <a:lnTo>
                        <a:pt x="54932" y="78117"/>
                      </a:lnTo>
                      <a:lnTo>
                        <a:pt x="48709" y="82969"/>
                      </a:lnTo>
                      <a:lnTo>
                        <a:pt x="44595" y="89179"/>
                      </a:lnTo>
                      <a:lnTo>
                        <a:pt x="43058" y="96799"/>
                      </a:lnTo>
                      <a:lnTo>
                        <a:pt x="42639" y="98894"/>
                      </a:lnTo>
                      <a:lnTo>
                        <a:pt x="42042" y="100685"/>
                      </a:lnTo>
                      <a:lnTo>
                        <a:pt x="39743" y="101714"/>
                      </a:lnTo>
                      <a:lnTo>
                        <a:pt x="32428" y="104978"/>
                      </a:lnTo>
                      <a:lnTo>
                        <a:pt x="28555" y="110896"/>
                      </a:lnTo>
                      <a:lnTo>
                        <a:pt x="26777" y="118097"/>
                      </a:lnTo>
                      <a:lnTo>
                        <a:pt x="26015" y="121170"/>
                      </a:lnTo>
                      <a:lnTo>
                        <a:pt x="25126" y="120700"/>
                      </a:lnTo>
                      <a:lnTo>
                        <a:pt x="14384" y="109764"/>
                      </a:lnTo>
                      <a:lnTo>
                        <a:pt x="7632" y="99443"/>
                      </a:lnTo>
                      <a:lnTo>
                        <a:pt x="2970" y="88344"/>
                      </a:lnTo>
                      <a:lnTo>
                        <a:pt x="419" y="76750"/>
                      </a:lnTo>
                      <a:lnTo>
                        <a:pt x="0" y="64944"/>
                      </a:lnTo>
                      <a:lnTo>
                        <a:pt x="1730" y="53210"/>
                      </a:lnTo>
                      <a:lnTo>
                        <a:pt x="5632" y="41831"/>
                      </a:lnTo>
                      <a:lnTo>
                        <a:pt x="11725" y="31090"/>
                      </a:lnTo>
                      <a:lnTo>
                        <a:pt x="16744" y="24726"/>
                      </a:lnTo>
                      <a:lnTo>
                        <a:pt x="25484" y="16339"/>
                      </a:lnTo>
                      <a:lnTo>
                        <a:pt x="35445" y="9647"/>
                      </a:lnTo>
                      <a:lnTo>
                        <a:pt x="46824" y="4682"/>
                      </a:lnTo>
                      <a:lnTo>
                        <a:pt x="59818" y="1478"/>
                      </a:lnTo>
                      <a:lnTo>
                        <a:pt x="74624" y="68"/>
                      </a:lnTo>
                      <a:lnTo>
                        <a:pt x="78834" y="0"/>
                      </a:lnTo>
                      <a:close/>
                    </a:path>
                  </a:pathLst>
                </a:custGeom>
                <a:noFill/>
                <a:ln w="8394">
                  <a:solidFill>
                    <a:srgbClr val="B58E4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81" name="object 53">
                  <a:extLst>
                    <a:ext uri="{FF2B5EF4-FFF2-40B4-BE49-F238E27FC236}">
                      <a16:creationId xmlns="" xmlns:a16="http://schemas.microsoft.com/office/drawing/2014/main" id="{5554906C-8D3F-446D-9BFF-71EEE143477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48610" y="5970557"/>
                  <a:ext cx="52387" cy="77788"/>
                </a:xfrm>
                <a:custGeom>
                  <a:avLst/>
                  <a:gdLst>
                    <a:gd name="T0" fmla="*/ 2281 w 38252"/>
                    <a:gd name="T1" fmla="*/ 68039 h 56273"/>
                    <a:gd name="T2" fmla="*/ 5454 w 38252"/>
                    <a:gd name="T3" fmla="*/ 73313 h 56273"/>
                    <a:gd name="T4" fmla="*/ 10421 w 38252"/>
                    <a:gd name="T5" fmla="*/ 75882 h 56273"/>
                    <a:gd name="T6" fmla="*/ 16747 w 38252"/>
                    <a:gd name="T7" fmla="*/ 75455 h 56273"/>
                    <a:gd name="T8" fmla="*/ 23543 w 38252"/>
                    <a:gd name="T9" fmla="*/ 75010 h 56273"/>
                    <a:gd name="T10" fmla="*/ 28126 w 38252"/>
                    <a:gd name="T11" fmla="*/ 71396 h 56273"/>
                    <a:gd name="T12" fmla="*/ 30252 w 38252"/>
                    <a:gd name="T13" fmla="*/ 65300 h 56273"/>
                    <a:gd name="T14" fmla="*/ 31307 w 38252"/>
                    <a:gd name="T15" fmla="*/ 62285 h 56273"/>
                    <a:gd name="T16" fmla="*/ 36972 w 38252"/>
                    <a:gd name="T17" fmla="*/ 46091 h 56273"/>
                    <a:gd name="T18" fmla="*/ 42620 w 38252"/>
                    <a:gd name="T19" fmla="*/ 29887 h 56273"/>
                    <a:gd name="T20" fmla="*/ 48254 w 38252"/>
                    <a:gd name="T21" fmla="*/ 13683 h 56273"/>
                    <a:gd name="T22" fmla="*/ 50379 w 38252"/>
                    <a:gd name="T23" fmla="*/ 7123 h 56273"/>
                    <a:gd name="T24" fmla="*/ 52489 w 38252"/>
                    <a:gd name="T25" fmla="*/ 1232 h 56273"/>
                    <a:gd name="T26" fmla="*/ 48620 w 38252"/>
                    <a:gd name="T27" fmla="*/ 119 h 56273"/>
                    <a:gd name="T28" fmla="*/ 22009 w 38252"/>
                    <a:gd name="T29" fmla="*/ 0 h 56273"/>
                    <a:gd name="T30" fmla="*/ 19396 w 38252"/>
                    <a:gd name="T31" fmla="*/ 4093 h 56273"/>
                    <a:gd name="T32" fmla="*/ 18225 w 38252"/>
                    <a:gd name="T33" fmla="*/ 7540 h 56273"/>
                    <a:gd name="T34" fmla="*/ 12681 w 38252"/>
                    <a:gd name="T35" fmla="*/ 23775 h 56273"/>
                    <a:gd name="T36" fmla="*/ 7111 w 38252"/>
                    <a:gd name="T37" fmla="*/ 40001 h 56273"/>
                    <a:gd name="T38" fmla="*/ 1568 w 38252"/>
                    <a:gd name="T39" fmla="*/ 56239 h 56273"/>
                    <a:gd name="T40" fmla="*/ 208 w 38252"/>
                    <a:gd name="T41" fmla="*/ 60214 h 56273"/>
                    <a:gd name="T42" fmla="*/ 0 w 38252"/>
                    <a:gd name="T43" fmla="*/ 64237 h 56273"/>
                    <a:gd name="T44" fmla="*/ 2281 w 38252"/>
                    <a:gd name="T45" fmla="*/ 68039 h 56273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0" t="0" r="r" b="b"/>
                  <a:pathLst>
                    <a:path w="38252" h="56273">
                      <a:moveTo>
                        <a:pt x="1663" y="50457"/>
                      </a:moveTo>
                      <a:lnTo>
                        <a:pt x="3975" y="54368"/>
                      </a:lnTo>
                      <a:lnTo>
                        <a:pt x="7594" y="56273"/>
                      </a:lnTo>
                      <a:lnTo>
                        <a:pt x="12204" y="55956"/>
                      </a:lnTo>
                      <a:lnTo>
                        <a:pt x="17157" y="55626"/>
                      </a:lnTo>
                      <a:lnTo>
                        <a:pt x="20497" y="52946"/>
                      </a:lnTo>
                      <a:lnTo>
                        <a:pt x="22047" y="48425"/>
                      </a:lnTo>
                      <a:lnTo>
                        <a:pt x="22816" y="46190"/>
                      </a:lnTo>
                      <a:lnTo>
                        <a:pt x="26944" y="34180"/>
                      </a:lnTo>
                      <a:lnTo>
                        <a:pt x="31060" y="22164"/>
                      </a:lnTo>
                      <a:lnTo>
                        <a:pt x="35166" y="10147"/>
                      </a:lnTo>
                      <a:lnTo>
                        <a:pt x="36715" y="5283"/>
                      </a:lnTo>
                      <a:lnTo>
                        <a:pt x="38252" y="914"/>
                      </a:lnTo>
                      <a:lnTo>
                        <a:pt x="35433" y="88"/>
                      </a:lnTo>
                      <a:lnTo>
                        <a:pt x="16040" y="0"/>
                      </a:lnTo>
                      <a:lnTo>
                        <a:pt x="14135" y="3035"/>
                      </a:lnTo>
                      <a:lnTo>
                        <a:pt x="13282" y="5592"/>
                      </a:lnTo>
                      <a:lnTo>
                        <a:pt x="9242" y="17631"/>
                      </a:lnTo>
                      <a:lnTo>
                        <a:pt x="5183" y="29664"/>
                      </a:lnTo>
                      <a:lnTo>
                        <a:pt x="1143" y="41706"/>
                      </a:lnTo>
                      <a:lnTo>
                        <a:pt x="152" y="44653"/>
                      </a:lnTo>
                      <a:lnTo>
                        <a:pt x="0" y="47637"/>
                      </a:lnTo>
                      <a:lnTo>
                        <a:pt x="1663" y="50457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82" name="object 54">
                  <a:extLst>
                    <a:ext uri="{FF2B5EF4-FFF2-40B4-BE49-F238E27FC236}">
                      <a16:creationId xmlns="" xmlns:a16="http://schemas.microsoft.com/office/drawing/2014/main" id="{B850BB1F-392A-4C44-90A4-0CBA11D9D4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16855" y="5970561"/>
                  <a:ext cx="39687" cy="36513"/>
                </a:xfrm>
                <a:custGeom>
                  <a:avLst/>
                  <a:gdLst>
                    <a:gd name="T0" fmla="*/ 11945 w 28321"/>
                    <a:gd name="T1" fmla="*/ 31770 h 26428"/>
                    <a:gd name="T2" fmla="*/ 19778 w 28321"/>
                    <a:gd name="T3" fmla="*/ 33765 h 26428"/>
                    <a:gd name="T4" fmla="*/ 27932 w 28321"/>
                    <a:gd name="T5" fmla="*/ 30748 h 26428"/>
                    <a:gd name="T6" fmla="*/ 30954 w 28321"/>
                    <a:gd name="T7" fmla="*/ 24112 h 26428"/>
                    <a:gd name="T8" fmla="*/ 33958 w 28321"/>
                    <a:gd name="T9" fmla="*/ 17508 h 26428"/>
                    <a:gd name="T10" fmla="*/ 36212 w 28321"/>
                    <a:gd name="T11" fmla="*/ 10659 h 26428"/>
                    <a:gd name="T12" fmla="*/ 38840 w 28321"/>
                    <a:gd name="T13" fmla="*/ 3943 h 26428"/>
                    <a:gd name="T14" fmla="*/ 39878 w 28321"/>
                    <a:gd name="T15" fmla="*/ 1232 h 26428"/>
                    <a:gd name="T16" fmla="*/ 35531 w 28321"/>
                    <a:gd name="T17" fmla="*/ 0 h 26428"/>
                    <a:gd name="T18" fmla="*/ 11462 w 28321"/>
                    <a:gd name="T19" fmla="*/ 0 h 26428"/>
                    <a:gd name="T20" fmla="*/ 6329 w 28321"/>
                    <a:gd name="T21" fmla="*/ 2839 h 26428"/>
                    <a:gd name="T22" fmla="*/ 4738 w 28321"/>
                    <a:gd name="T23" fmla="*/ 7366 h 26428"/>
                    <a:gd name="T24" fmla="*/ 2806 w 28321"/>
                    <a:gd name="T25" fmla="*/ 11829 h 26428"/>
                    <a:gd name="T26" fmla="*/ 1680 w 28321"/>
                    <a:gd name="T27" fmla="*/ 16437 h 26428"/>
                    <a:gd name="T28" fmla="*/ 0 w 28321"/>
                    <a:gd name="T29" fmla="*/ 23414 h 26428"/>
                    <a:gd name="T30" fmla="*/ 4594 w 28321"/>
                    <a:gd name="T31" fmla="*/ 29888 h 26428"/>
                    <a:gd name="T32" fmla="*/ 11945 w 28321"/>
                    <a:gd name="T33" fmla="*/ 31770 h 26428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28321" h="26428">
                      <a:moveTo>
                        <a:pt x="8483" y="24866"/>
                      </a:moveTo>
                      <a:lnTo>
                        <a:pt x="14046" y="26428"/>
                      </a:lnTo>
                      <a:lnTo>
                        <a:pt x="19837" y="24066"/>
                      </a:lnTo>
                      <a:lnTo>
                        <a:pt x="21983" y="18872"/>
                      </a:lnTo>
                      <a:lnTo>
                        <a:pt x="24117" y="13703"/>
                      </a:lnTo>
                      <a:lnTo>
                        <a:pt x="25717" y="8343"/>
                      </a:lnTo>
                      <a:lnTo>
                        <a:pt x="27584" y="3086"/>
                      </a:lnTo>
                      <a:lnTo>
                        <a:pt x="28321" y="965"/>
                      </a:lnTo>
                      <a:lnTo>
                        <a:pt x="25234" y="0"/>
                      </a:lnTo>
                      <a:lnTo>
                        <a:pt x="8140" y="0"/>
                      </a:lnTo>
                      <a:lnTo>
                        <a:pt x="4495" y="2222"/>
                      </a:lnTo>
                      <a:lnTo>
                        <a:pt x="3365" y="5765"/>
                      </a:lnTo>
                      <a:lnTo>
                        <a:pt x="1993" y="9258"/>
                      </a:lnTo>
                      <a:lnTo>
                        <a:pt x="1193" y="12865"/>
                      </a:lnTo>
                      <a:lnTo>
                        <a:pt x="0" y="18326"/>
                      </a:lnTo>
                      <a:lnTo>
                        <a:pt x="3263" y="23393"/>
                      </a:lnTo>
                      <a:lnTo>
                        <a:pt x="8483" y="24866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83" name="object 55">
                  <a:extLst>
                    <a:ext uri="{FF2B5EF4-FFF2-40B4-BE49-F238E27FC236}">
                      <a16:creationId xmlns="" xmlns:a16="http://schemas.microsoft.com/office/drawing/2014/main" id="{1C5D8C83-2465-4860-9EF9-706F94FB7C8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007342" y="5970561"/>
                  <a:ext cx="38100" cy="36513"/>
                </a:xfrm>
                <a:custGeom>
                  <a:avLst/>
                  <a:gdLst>
                    <a:gd name="T0" fmla="*/ 15787 w 27863"/>
                    <a:gd name="T1" fmla="*/ 35079 h 25425"/>
                    <a:gd name="T2" fmla="*/ 21622 w 27863"/>
                    <a:gd name="T3" fmla="*/ 35063 h 25425"/>
                    <a:gd name="T4" fmla="*/ 26879 w 27863"/>
                    <a:gd name="T5" fmla="*/ 31434 h 25425"/>
                    <a:gd name="T6" fmla="*/ 29087 w 27863"/>
                    <a:gd name="T7" fmla="*/ 25314 h 25425"/>
                    <a:gd name="T8" fmla="*/ 31527 w 27863"/>
                    <a:gd name="T9" fmla="*/ 18566 h 25425"/>
                    <a:gd name="T10" fmla="*/ 33554 w 27863"/>
                    <a:gd name="T11" fmla="*/ 11676 h 25425"/>
                    <a:gd name="T12" fmla="*/ 35845 w 27863"/>
                    <a:gd name="T13" fmla="*/ 4874 h 25425"/>
                    <a:gd name="T14" fmla="*/ 36157 w 27863"/>
                    <a:gd name="T15" fmla="*/ 0 h 25425"/>
                    <a:gd name="T16" fmla="*/ 10860 w 27863"/>
                    <a:gd name="T17" fmla="*/ 53 h 25425"/>
                    <a:gd name="T18" fmla="*/ 6064 w 27863"/>
                    <a:gd name="T19" fmla="*/ 3068 h 25425"/>
                    <a:gd name="T20" fmla="*/ 4564 w 27863"/>
                    <a:gd name="T21" fmla="*/ 8099 h 25425"/>
                    <a:gd name="T22" fmla="*/ 2686 w 27863"/>
                    <a:gd name="T23" fmla="*/ 13079 h 25425"/>
                    <a:gd name="T24" fmla="*/ 1714 w 27863"/>
                    <a:gd name="T25" fmla="*/ 18215 h 25425"/>
                    <a:gd name="T26" fmla="*/ 0 w 27863"/>
                    <a:gd name="T27" fmla="*/ 27350 h 25425"/>
                    <a:gd name="T28" fmla="*/ 6707 w 27863"/>
                    <a:gd name="T29" fmla="*/ 35097 h 25425"/>
                    <a:gd name="T30" fmla="*/ 15787 w 27863"/>
                    <a:gd name="T31" fmla="*/ 35079 h 25425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27863" h="25425">
                      <a:moveTo>
                        <a:pt x="12166" y="25412"/>
                      </a:moveTo>
                      <a:lnTo>
                        <a:pt x="16662" y="25400"/>
                      </a:lnTo>
                      <a:lnTo>
                        <a:pt x="20713" y="22771"/>
                      </a:lnTo>
                      <a:lnTo>
                        <a:pt x="22415" y="18338"/>
                      </a:lnTo>
                      <a:lnTo>
                        <a:pt x="24295" y="13449"/>
                      </a:lnTo>
                      <a:lnTo>
                        <a:pt x="25857" y="8458"/>
                      </a:lnTo>
                      <a:lnTo>
                        <a:pt x="27622" y="3530"/>
                      </a:lnTo>
                      <a:lnTo>
                        <a:pt x="27863" y="0"/>
                      </a:lnTo>
                      <a:lnTo>
                        <a:pt x="8369" y="38"/>
                      </a:lnTo>
                      <a:lnTo>
                        <a:pt x="4673" y="2222"/>
                      </a:lnTo>
                      <a:lnTo>
                        <a:pt x="3517" y="5867"/>
                      </a:lnTo>
                      <a:lnTo>
                        <a:pt x="2070" y="9474"/>
                      </a:lnTo>
                      <a:lnTo>
                        <a:pt x="1320" y="13195"/>
                      </a:lnTo>
                      <a:lnTo>
                        <a:pt x="0" y="19812"/>
                      </a:lnTo>
                      <a:lnTo>
                        <a:pt x="5168" y="25425"/>
                      </a:lnTo>
                      <a:lnTo>
                        <a:pt x="12166" y="25412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84" name="object 56">
                  <a:extLst>
                    <a:ext uri="{FF2B5EF4-FFF2-40B4-BE49-F238E27FC236}">
                      <a16:creationId xmlns="" xmlns:a16="http://schemas.microsoft.com/office/drawing/2014/main" id="{D5FB198E-C2A2-477F-AA48-E6D6ECA1745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04142" y="6070570"/>
                  <a:ext cx="304800" cy="369887"/>
                </a:xfrm>
                <a:custGeom>
                  <a:avLst/>
                  <a:gdLst>
                    <a:gd name="T0" fmla="*/ 217000 w 220367"/>
                    <a:gd name="T1" fmla="*/ 371956 h 267123"/>
                    <a:gd name="T2" fmla="*/ 216277 w 220367"/>
                    <a:gd name="T3" fmla="*/ 365365 h 267123"/>
                    <a:gd name="T4" fmla="*/ 196888 w 220367"/>
                    <a:gd name="T5" fmla="*/ 335471 h 267123"/>
                    <a:gd name="T6" fmla="*/ 186002 w 220367"/>
                    <a:gd name="T7" fmla="*/ 309240 h 267123"/>
                    <a:gd name="T8" fmla="*/ 176379 w 220367"/>
                    <a:gd name="T9" fmla="*/ 275123 h 267123"/>
                    <a:gd name="T10" fmla="*/ 174588 w 220367"/>
                    <a:gd name="T11" fmla="*/ 257665 h 267123"/>
                    <a:gd name="T12" fmla="*/ 195067 w 220367"/>
                    <a:gd name="T13" fmla="*/ 265596 h 267123"/>
                    <a:gd name="T14" fmla="*/ 230051 w 220367"/>
                    <a:gd name="T15" fmla="*/ 268438 h 267123"/>
                    <a:gd name="T16" fmla="*/ 258683 w 220367"/>
                    <a:gd name="T17" fmla="*/ 261666 h 267123"/>
                    <a:gd name="T18" fmla="*/ 287666 w 220367"/>
                    <a:gd name="T19" fmla="*/ 241920 h 267123"/>
                    <a:gd name="T20" fmla="*/ 301688 w 220367"/>
                    <a:gd name="T21" fmla="*/ 219136 h 267123"/>
                    <a:gd name="T22" fmla="*/ 304686 w 220367"/>
                    <a:gd name="T23" fmla="*/ 186919 h 267123"/>
                    <a:gd name="T24" fmla="*/ 288774 w 220367"/>
                    <a:gd name="T25" fmla="*/ 156274 h 267123"/>
                    <a:gd name="T26" fmla="*/ 285594 w 220367"/>
                    <a:gd name="T27" fmla="*/ 145527 h 267123"/>
                    <a:gd name="T28" fmla="*/ 271864 w 220367"/>
                    <a:gd name="T29" fmla="*/ 113003 h 267123"/>
                    <a:gd name="T30" fmla="*/ 268853 w 220367"/>
                    <a:gd name="T31" fmla="*/ 105880 h 267123"/>
                    <a:gd name="T32" fmla="*/ 255600 w 220367"/>
                    <a:gd name="T33" fmla="*/ 74001 h 267123"/>
                    <a:gd name="T34" fmla="*/ 221174 w 220367"/>
                    <a:gd name="T35" fmla="*/ 54865 h 267123"/>
                    <a:gd name="T36" fmla="*/ 216893 w 220367"/>
                    <a:gd name="T37" fmla="*/ 50009 h 267123"/>
                    <a:gd name="T38" fmla="*/ 213954 w 220367"/>
                    <a:gd name="T39" fmla="*/ 35001 h 267123"/>
                    <a:gd name="T40" fmla="*/ 203329 w 220367"/>
                    <a:gd name="T41" fmla="*/ 20620 h 267123"/>
                    <a:gd name="T42" fmla="*/ 174469 w 220367"/>
                    <a:gd name="T43" fmla="*/ 2994 h 267123"/>
                    <a:gd name="T44" fmla="*/ 138022 w 220367"/>
                    <a:gd name="T45" fmla="*/ 1210 h 267123"/>
                    <a:gd name="T46" fmla="*/ 104211 w 220367"/>
                    <a:gd name="T47" fmla="*/ 17941 h 267123"/>
                    <a:gd name="T48" fmla="*/ 88211 w 220367"/>
                    <a:gd name="T49" fmla="*/ 50169 h 267123"/>
                    <a:gd name="T50" fmla="*/ 83738 w 220367"/>
                    <a:gd name="T51" fmla="*/ 54899 h 267123"/>
                    <a:gd name="T52" fmla="*/ 49740 w 220367"/>
                    <a:gd name="T53" fmla="*/ 73846 h 267123"/>
                    <a:gd name="T54" fmla="*/ 36165 w 220367"/>
                    <a:gd name="T55" fmla="*/ 106517 h 267123"/>
                    <a:gd name="T56" fmla="*/ 31167 w 220367"/>
                    <a:gd name="T57" fmla="*/ 115432 h 267123"/>
                    <a:gd name="T58" fmla="*/ 19504 w 220367"/>
                    <a:gd name="T59" fmla="*/ 148425 h 267123"/>
                    <a:gd name="T60" fmla="*/ 15004 w 220367"/>
                    <a:gd name="T61" fmla="*/ 157735 h 267123"/>
                    <a:gd name="T62" fmla="*/ 0 w 220367"/>
                    <a:gd name="T63" fmla="*/ 189312 h 267123"/>
                    <a:gd name="T64" fmla="*/ 1134 w 220367"/>
                    <a:gd name="T65" fmla="*/ 211850 h 267123"/>
                    <a:gd name="T66" fmla="*/ 16026 w 220367"/>
                    <a:gd name="T67" fmla="*/ 240234 h 267123"/>
                    <a:gd name="T68" fmla="*/ 42225 w 220367"/>
                    <a:gd name="T69" fmla="*/ 259674 h 267123"/>
                    <a:gd name="T70" fmla="*/ 75213 w 220367"/>
                    <a:gd name="T71" fmla="*/ 268618 h 267123"/>
                    <a:gd name="T72" fmla="*/ 110481 w 220367"/>
                    <a:gd name="T73" fmla="*/ 265513 h 267123"/>
                    <a:gd name="T74" fmla="*/ 132140 w 220367"/>
                    <a:gd name="T75" fmla="*/ 257825 h 267123"/>
                    <a:gd name="T76" fmla="*/ 126623 w 220367"/>
                    <a:gd name="T77" fmla="*/ 284181 h 267123"/>
                    <a:gd name="T78" fmla="*/ 114708 w 220367"/>
                    <a:gd name="T79" fmla="*/ 321044 h 267123"/>
                    <a:gd name="T80" fmla="*/ 98473 w 220367"/>
                    <a:gd name="T81" fmla="*/ 352470 h 267123"/>
                    <a:gd name="T82" fmla="*/ 86326 w 220367"/>
                    <a:gd name="T83" fmla="*/ 368235 h 267123"/>
                    <a:gd name="T84" fmla="*/ 90238 w 220367"/>
                    <a:gd name="T85" fmla="*/ 371956 h 267123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0" t="0" r="r" b="b"/>
                  <a:pathLst>
                    <a:path w="220367" h="267123">
                      <a:moveTo>
                        <a:pt x="129891" y="266622"/>
                      </a:moveTo>
                      <a:lnTo>
                        <a:pt x="156468" y="266589"/>
                      </a:lnTo>
                      <a:lnTo>
                        <a:pt x="159109" y="264964"/>
                      </a:lnTo>
                      <a:lnTo>
                        <a:pt x="155946" y="261865"/>
                      </a:lnTo>
                      <a:lnTo>
                        <a:pt x="148187" y="251466"/>
                      </a:lnTo>
                      <a:lnTo>
                        <a:pt x="141966" y="240439"/>
                      </a:lnTo>
                      <a:lnTo>
                        <a:pt x="136872" y="228959"/>
                      </a:lnTo>
                      <a:lnTo>
                        <a:pt x="134116" y="221639"/>
                      </a:lnTo>
                      <a:lnTo>
                        <a:pt x="130264" y="209487"/>
                      </a:lnTo>
                      <a:lnTo>
                        <a:pt x="127178" y="197187"/>
                      </a:lnTo>
                      <a:lnTo>
                        <a:pt x="124781" y="184751"/>
                      </a:lnTo>
                      <a:lnTo>
                        <a:pt x="125886" y="184674"/>
                      </a:lnTo>
                      <a:lnTo>
                        <a:pt x="128914" y="186008"/>
                      </a:lnTo>
                      <a:lnTo>
                        <a:pt x="140653" y="190359"/>
                      </a:lnTo>
                      <a:lnTo>
                        <a:pt x="152955" y="192563"/>
                      </a:lnTo>
                      <a:lnTo>
                        <a:pt x="165878" y="192396"/>
                      </a:lnTo>
                      <a:lnTo>
                        <a:pt x="173143" y="191329"/>
                      </a:lnTo>
                      <a:lnTo>
                        <a:pt x="186523" y="187542"/>
                      </a:lnTo>
                      <a:lnTo>
                        <a:pt x="197979" y="181569"/>
                      </a:lnTo>
                      <a:lnTo>
                        <a:pt x="207421" y="173389"/>
                      </a:lnTo>
                      <a:lnTo>
                        <a:pt x="214761" y="162983"/>
                      </a:lnTo>
                      <a:lnTo>
                        <a:pt x="217532" y="157060"/>
                      </a:lnTo>
                      <a:lnTo>
                        <a:pt x="220367" y="145396"/>
                      </a:lnTo>
                      <a:lnTo>
                        <a:pt x="219694" y="133969"/>
                      </a:lnTo>
                      <a:lnTo>
                        <a:pt x="215612" y="122823"/>
                      </a:lnTo>
                      <a:lnTo>
                        <a:pt x="208220" y="112005"/>
                      </a:lnTo>
                      <a:lnTo>
                        <a:pt x="205871" y="108487"/>
                      </a:lnTo>
                      <a:lnTo>
                        <a:pt x="205927" y="104302"/>
                      </a:lnTo>
                      <a:lnTo>
                        <a:pt x="203140" y="92064"/>
                      </a:lnTo>
                      <a:lnTo>
                        <a:pt x="196028" y="80992"/>
                      </a:lnTo>
                      <a:lnTo>
                        <a:pt x="194669" y="79404"/>
                      </a:lnTo>
                      <a:lnTo>
                        <a:pt x="193856" y="75886"/>
                      </a:lnTo>
                      <a:lnTo>
                        <a:pt x="191002" y="63589"/>
                      </a:lnTo>
                      <a:lnTo>
                        <a:pt x="184300" y="53038"/>
                      </a:lnTo>
                      <a:lnTo>
                        <a:pt x="173795" y="44940"/>
                      </a:lnTo>
                      <a:lnTo>
                        <a:pt x="159478" y="39323"/>
                      </a:lnTo>
                      <a:lnTo>
                        <a:pt x="157128" y="38688"/>
                      </a:lnTo>
                      <a:lnTo>
                        <a:pt x="156391" y="35843"/>
                      </a:lnTo>
                      <a:lnTo>
                        <a:pt x="155922" y="30357"/>
                      </a:lnTo>
                      <a:lnTo>
                        <a:pt x="154271" y="25086"/>
                      </a:lnTo>
                      <a:lnTo>
                        <a:pt x="151007" y="20273"/>
                      </a:lnTo>
                      <a:lnTo>
                        <a:pt x="146611" y="14779"/>
                      </a:lnTo>
                      <a:lnTo>
                        <a:pt x="137132" y="7131"/>
                      </a:lnTo>
                      <a:lnTo>
                        <a:pt x="125801" y="2146"/>
                      </a:lnTo>
                      <a:lnTo>
                        <a:pt x="113102" y="0"/>
                      </a:lnTo>
                      <a:lnTo>
                        <a:pt x="99521" y="867"/>
                      </a:lnTo>
                      <a:lnTo>
                        <a:pt x="86326" y="5107"/>
                      </a:lnTo>
                      <a:lnTo>
                        <a:pt x="75141" y="12859"/>
                      </a:lnTo>
                      <a:lnTo>
                        <a:pt x="67340" y="23358"/>
                      </a:lnTo>
                      <a:lnTo>
                        <a:pt x="63605" y="35957"/>
                      </a:lnTo>
                      <a:lnTo>
                        <a:pt x="63402" y="37862"/>
                      </a:lnTo>
                      <a:lnTo>
                        <a:pt x="60379" y="39348"/>
                      </a:lnTo>
                      <a:lnTo>
                        <a:pt x="46441" y="44866"/>
                      </a:lnTo>
                      <a:lnTo>
                        <a:pt x="35865" y="52927"/>
                      </a:lnTo>
                      <a:lnTo>
                        <a:pt x="29082" y="63417"/>
                      </a:lnTo>
                      <a:lnTo>
                        <a:pt x="26077" y="76343"/>
                      </a:lnTo>
                      <a:lnTo>
                        <a:pt x="25480" y="79214"/>
                      </a:lnTo>
                      <a:lnTo>
                        <a:pt x="22473" y="82732"/>
                      </a:lnTo>
                      <a:lnTo>
                        <a:pt x="16057" y="93960"/>
                      </a:lnTo>
                      <a:lnTo>
                        <a:pt x="14063" y="106379"/>
                      </a:lnTo>
                      <a:lnTo>
                        <a:pt x="13262" y="110290"/>
                      </a:lnTo>
                      <a:lnTo>
                        <a:pt x="10819" y="113052"/>
                      </a:lnTo>
                      <a:lnTo>
                        <a:pt x="3627" y="123971"/>
                      </a:lnTo>
                      <a:lnTo>
                        <a:pt x="0" y="135684"/>
                      </a:lnTo>
                      <a:lnTo>
                        <a:pt x="80" y="148098"/>
                      </a:lnTo>
                      <a:lnTo>
                        <a:pt x="818" y="151837"/>
                      </a:lnTo>
                      <a:lnTo>
                        <a:pt x="4965" y="162741"/>
                      </a:lnTo>
                      <a:lnTo>
                        <a:pt x="11556" y="172181"/>
                      </a:lnTo>
                      <a:lnTo>
                        <a:pt x="20185" y="180018"/>
                      </a:lnTo>
                      <a:lnTo>
                        <a:pt x="30446" y="186114"/>
                      </a:lnTo>
                      <a:lnTo>
                        <a:pt x="41930" y="190328"/>
                      </a:lnTo>
                      <a:lnTo>
                        <a:pt x="54232" y="192524"/>
                      </a:lnTo>
                      <a:lnTo>
                        <a:pt x="66945" y="192560"/>
                      </a:lnTo>
                      <a:lnTo>
                        <a:pt x="79662" y="190299"/>
                      </a:lnTo>
                      <a:lnTo>
                        <a:pt x="91977" y="185601"/>
                      </a:lnTo>
                      <a:lnTo>
                        <a:pt x="95279" y="184789"/>
                      </a:lnTo>
                      <a:lnTo>
                        <a:pt x="94096" y="191302"/>
                      </a:lnTo>
                      <a:lnTo>
                        <a:pt x="91302" y="203678"/>
                      </a:lnTo>
                      <a:lnTo>
                        <a:pt x="87773" y="215942"/>
                      </a:lnTo>
                      <a:lnTo>
                        <a:pt x="82710" y="230099"/>
                      </a:lnTo>
                      <a:lnTo>
                        <a:pt x="77478" y="241585"/>
                      </a:lnTo>
                      <a:lnTo>
                        <a:pt x="71004" y="252623"/>
                      </a:lnTo>
                      <a:lnTo>
                        <a:pt x="62970" y="263097"/>
                      </a:lnTo>
                      <a:lnTo>
                        <a:pt x="62246" y="263922"/>
                      </a:lnTo>
                      <a:lnTo>
                        <a:pt x="61980" y="267123"/>
                      </a:lnTo>
                      <a:lnTo>
                        <a:pt x="65066" y="266589"/>
                      </a:lnTo>
                      <a:lnTo>
                        <a:pt x="129891" y="266622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85" name="object 57">
                  <a:extLst>
                    <a:ext uri="{FF2B5EF4-FFF2-40B4-BE49-F238E27FC236}">
                      <a16:creationId xmlns="" xmlns:a16="http://schemas.microsoft.com/office/drawing/2014/main" id="{F356BCF1-5F9E-4225-94D5-382C078F67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020042" y="6021361"/>
                  <a:ext cx="228600" cy="341313"/>
                </a:xfrm>
                <a:custGeom>
                  <a:avLst/>
                  <a:gdLst>
                    <a:gd name="T0" fmla="*/ 149262 w 164524"/>
                    <a:gd name="T1" fmla="*/ 340149 h 246100"/>
                    <a:gd name="T2" fmla="*/ 145653 w 164524"/>
                    <a:gd name="T3" fmla="*/ 331809 h 246100"/>
                    <a:gd name="T4" fmla="*/ 139780 w 164524"/>
                    <a:gd name="T5" fmla="*/ 324345 h 246100"/>
                    <a:gd name="T6" fmla="*/ 124222 w 164524"/>
                    <a:gd name="T7" fmla="*/ 296119 h 246100"/>
                    <a:gd name="T8" fmla="*/ 113140 w 164524"/>
                    <a:gd name="T9" fmla="*/ 263006 h 246100"/>
                    <a:gd name="T10" fmla="*/ 108435 w 164524"/>
                    <a:gd name="T11" fmla="*/ 245059 h 246100"/>
                    <a:gd name="T12" fmla="*/ 113335 w 164524"/>
                    <a:gd name="T13" fmla="*/ 237824 h 246100"/>
                    <a:gd name="T14" fmla="*/ 140126 w 164524"/>
                    <a:gd name="T15" fmla="*/ 245465 h 246100"/>
                    <a:gd name="T16" fmla="*/ 162917 w 164524"/>
                    <a:gd name="T17" fmla="*/ 245169 h 246100"/>
                    <a:gd name="T18" fmla="*/ 196811 w 164524"/>
                    <a:gd name="T19" fmla="*/ 233813 h 246100"/>
                    <a:gd name="T20" fmla="*/ 219579 w 164524"/>
                    <a:gd name="T21" fmla="*/ 212844 h 246100"/>
                    <a:gd name="T22" fmla="*/ 229159 w 164524"/>
                    <a:gd name="T23" fmla="*/ 186052 h 246100"/>
                    <a:gd name="T24" fmla="*/ 223480 w 164524"/>
                    <a:gd name="T25" fmla="*/ 157229 h 246100"/>
                    <a:gd name="T26" fmla="*/ 212537 w 164524"/>
                    <a:gd name="T27" fmla="*/ 141186 h 246100"/>
                    <a:gd name="T28" fmla="*/ 208098 w 164524"/>
                    <a:gd name="T29" fmla="*/ 119065 h 246100"/>
                    <a:gd name="T30" fmla="*/ 196440 w 164524"/>
                    <a:gd name="T31" fmla="*/ 101096 h 246100"/>
                    <a:gd name="T32" fmla="*/ 194888 w 164524"/>
                    <a:gd name="T33" fmla="*/ 90739 h 246100"/>
                    <a:gd name="T34" fmla="*/ 175348 w 164524"/>
                    <a:gd name="T35" fmla="*/ 60778 h 246100"/>
                    <a:gd name="T36" fmla="*/ 150075 w 164524"/>
                    <a:gd name="T37" fmla="*/ 50153 h 246100"/>
                    <a:gd name="T38" fmla="*/ 146786 w 164524"/>
                    <a:gd name="T39" fmla="*/ 40441 h 246100"/>
                    <a:gd name="T40" fmla="*/ 123696 w 164524"/>
                    <a:gd name="T41" fmla="*/ 9787 h 246100"/>
                    <a:gd name="T42" fmla="*/ 85987 w 164524"/>
                    <a:gd name="T43" fmla="*/ 0 h 246100"/>
                    <a:gd name="T44" fmla="*/ 62445 w 164524"/>
                    <a:gd name="T45" fmla="*/ 4970 h 246100"/>
                    <a:gd name="T46" fmla="*/ 34037 w 164524"/>
                    <a:gd name="T47" fmla="*/ 28765 h 246100"/>
                    <a:gd name="T48" fmla="*/ 28815 w 164524"/>
                    <a:gd name="T49" fmla="*/ 48414 h 246100"/>
                    <a:gd name="T50" fmla="*/ 16610 w 164524"/>
                    <a:gd name="T51" fmla="*/ 52383 h 246100"/>
                    <a:gd name="T52" fmla="*/ 3272 w 164524"/>
                    <a:gd name="T53" fmla="*/ 59442 h 246100"/>
                    <a:gd name="T54" fmla="*/ 1981 w 164524"/>
                    <a:gd name="T55" fmla="*/ 66081 h 246100"/>
                    <a:gd name="T56" fmla="*/ 11922 w 164524"/>
                    <a:gd name="T57" fmla="*/ 80146 h 246100"/>
                    <a:gd name="T58" fmla="*/ 14752 w 164524"/>
                    <a:gd name="T59" fmla="*/ 92229 h 246100"/>
                    <a:gd name="T60" fmla="*/ 21510 w 164524"/>
                    <a:gd name="T61" fmla="*/ 96144 h 246100"/>
                    <a:gd name="T62" fmla="*/ 53549 w 164524"/>
                    <a:gd name="T63" fmla="*/ 118203 h 246100"/>
                    <a:gd name="T64" fmla="*/ 67236 w 164524"/>
                    <a:gd name="T65" fmla="*/ 150336 h 246100"/>
                    <a:gd name="T66" fmla="*/ 70066 w 164524"/>
                    <a:gd name="T67" fmla="*/ 156974 h 246100"/>
                    <a:gd name="T68" fmla="*/ 82467 w 164524"/>
                    <a:gd name="T69" fmla="*/ 176467 h 246100"/>
                    <a:gd name="T70" fmla="*/ 84360 w 164524"/>
                    <a:gd name="T71" fmla="*/ 194273 h 246100"/>
                    <a:gd name="T72" fmla="*/ 91331 w 164524"/>
                    <a:gd name="T73" fmla="*/ 205634 h 246100"/>
                    <a:gd name="T74" fmla="*/ 101781 w 164524"/>
                    <a:gd name="T75" fmla="*/ 226473 h 246100"/>
                    <a:gd name="T76" fmla="*/ 104125 w 164524"/>
                    <a:gd name="T77" fmla="*/ 247149 h 246100"/>
                    <a:gd name="T78" fmla="*/ 94824 w 164524"/>
                    <a:gd name="T79" fmla="*/ 281270 h 246100"/>
                    <a:gd name="T80" fmla="*/ 69789 w 164524"/>
                    <a:gd name="T81" fmla="*/ 307791 h 246100"/>
                    <a:gd name="T82" fmla="*/ 41676 w 164524"/>
                    <a:gd name="T83" fmla="*/ 322413 h 246100"/>
                    <a:gd name="T84" fmla="*/ 28425 w 164524"/>
                    <a:gd name="T85" fmla="*/ 335005 h 246100"/>
                    <a:gd name="T86" fmla="*/ 27081 w 164524"/>
                    <a:gd name="T87" fmla="*/ 340290 h 246100"/>
                    <a:gd name="T88" fmla="*/ 145867 w 164524"/>
                    <a:gd name="T89" fmla="*/ 339676 h 246100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0" t="0" r="r" b="b"/>
                  <a:pathLst>
                    <a:path w="164524" h="246100">
                      <a:moveTo>
                        <a:pt x="104724" y="245656"/>
                      </a:moveTo>
                      <a:lnTo>
                        <a:pt x="107162" y="245998"/>
                      </a:lnTo>
                      <a:lnTo>
                        <a:pt x="106654" y="242684"/>
                      </a:lnTo>
                      <a:lnTo>
                        <a:pt x="104571" y="239966"/>
                      </a:lnTo>
                      <a:lnTo>
                        <a:pt x="102298" y="237350"/>
                      </a:lnTo>
                      <a:lnTo>
                        <a:pt x="100355" y="234568"/>
                      </a:lnTo>
                      <a:lnTo>
                        <a:pt x="94776" y="225652"/>
                      </a:lnTo>
                      <a:lnTo>
                        <a:pt x="89185" y="214155"/>
                      </a:lnTo>
                      <a:lnTo>
                        <a:pt x="84780" y="202306"/>
                      </a:lnTo>
                      <a:lnTo>
                        <a:pt x="81229" y="190207"/>
                      </a:lnTo>
                      <a:lnTo>
                        <a:pt x="79514" y="183730"/>
                      </a:lnTo>
                      <a:lnTo>
                        <a:pt x="77850" y="177228"/>
                      </a:lnTo>
                      <a:lnTo>
                        <a:pt x="76936" y="169900"/>
                      </a:lnTo>
                      <a:lnTo>
                        <a:pt x="81368" y="171996"/>
                      </a:lnTo>
                      <a:lnTo>
                        <a:pt x="88369" y="174756"/>
                      </a:lnTo>
                      <a:lnTo>
                        <a:pt x="100603" y="177521"/>
                      </a:lnTo>
                      <a:lnTo>
                        <a:pt x="113410" y="177711"/>
                      </a:lnTo>
                      <a:lnTo>
                        <a:pt x="116966" y="177307"/>
                      </a:lnTo>
                      <a:lnTo>
                        <a:pt x="130038" y="174242"/>
                      </a:lnTo>
                      <a:lnTo>
                        <a:pt x="141299" y="169095"/>
                      </a:lnTo>
                      <a:lnTo>
                        <a:pt x="150564" y="162211"/>
                      </a:lnTo>
                      <a:lnTo>
                        <a:pt x="157646" y="153930"/>
                      </a:lnTo>
                      <a:lnTo>
                        <a:pt x="162361" y="144597"/>
                      </a:lnTo>
                      <a:lnTo>
                        <a:pt x="164524" y="134554"/>
                      </a:lnTo>
                      <a:lnTo>
                        <a:pt x="163947" y="124144"/>
                      </a:lnTo>
                      <a:lnTo>
                        <a:pt x="160446" y="113709"/>
                      </a:lnTo>
                      <a:lnTo>
                        <a:pt x="153835" y="103593"/>
                      </a:lnTo>
                      <a:lnTo>
                        <a:pt x="152590" y="102107"/>
                      </a:lnTo>
                      <a:lnTo>
                        <a:pt x="151846" y="98531"/>
                      </a:lnTo>
                      <a:lnTo>
                        <a:pt x="149403" y="86108"/>
                      </a:lnTo>
                      <a:lnTo>
                        <a:pt x="142557" y="74879"/>
                      </a:lnTo>
                      <a:lnTo>
                        <a:pt x="141033" y="73113"/>
                      </a:lnTo>
                      <a:lnTo>
                        <a:pt x="140284" y="69126"/>
                      </a:lnTo>
                      <a:lnTo>
                        <a:pt x="139919" y="65623"/>
                      </a:lnTo>
                      <a:lnTo>
                        <a:pt x="135199" y="53703"/>
                      </a:lnTo>
                      <a:lnTo>
                        <a:pt x="125890" y="43955"/>
                      </a:lnTo>
                      <a:lnTo>
                        <a:pt x="112966" y="37731"/>
                      </a:lnTo>
                      <a:lnTo>
                        <a:pt x="107746" y="36271"/>
                      </a:lnTo>
                      <a:lnTo>
                        <a:pt x="105422" y="34239"/>
                      </a:lnTo>
                      <a:lnTo>
                        <a:pt x="105384" y="29248"/>
                      </a:lnTo>
                      <a:lnTo>
                        <a:pt x="98763" y="15695"/>
                      </a:lnTo>
                      <a:lnTo>
                        <a:pt x="88807" y="7078"/>
                      </a:lnTo>
                      <a:lnTo>
                        <a:pt x="76063" y="1578"/>
                      </a:lnTo>
                      <a:lnTo>
                        <a:pt x="61734" y="0"/>
                      </a:lnTo>
                      <a:lnTo>
                        <a:pt x="59582" y="139"/>
                      </a:lnTo>
                      <a:lnTo>
                        <a:pt x="44832" y="3595"/>
                      </a:lnTo>
                      <a:lnTo>
                        <a:pt x="32778" y="10752"/>
                      </a:lnTo>
                      <a:lnTo>
                        <a:pt x="24436" y="20803"/>
                      </a:lnTo>
                      <a:lnTo>
                        <a:pt x="20827" y="32943"/>
                      </a:lnTo>
                      <a:lnTo>
                        <a:pt x="20688" y="35013"/>
                      </a:lnTo>
                      <a:lnTo>
                        <a:pt x="17449" y="36588"/>
                      </a:lnTo>
                      <a:lnTo>
                        <a:pt x="11925" y="37884"/>
                      </a:lnTo>
                      <a:lnTo>
                        <a:pt x="6946" y="40093"/>
                      </a:lnTo>
                      <a:lnTo>
                        <a:pt x="2349" y="42989"/>
                      </a:lnTo>
                      <a:lnTo>
                        <a:pt x="0" y="44475"/>
                      </a:lnTo>
                      <a:lnTo>
                        <a:pt x="1422" y="47790"/>
                      </a:lnTo>
                      <a:lnTo>
                        <a:pt x="5689" y="52565"/>
                      </a:lnTo>
                      <a:lnTo>
                        <a:pt x="8559" y="57962"/>
                      </a:lnTo>
                      <a:lnTo>
                        <a:pt x="9918" y="63779"/>
                      </a:lnTo>
                      <a:lnTo>
                        <a:pt x="10591" y="66700"/>
                      </a:lnTo>
                      <a:lnTo>
                        <a:pt x="12255" y="68186"/>
                      </a:lnTo>
                      <a:lnTo>
                        <a:pt x="15443" y="69532"/>
                      </a:lnTo>
                      <a:lnTo>
                        <a:pt x="28665" y="76680"/>
                      </a:lnTo>
                      <a:lnTo>
                        <a:pt x="38445" y="85485"/>
                      </a:lnTo>
                      <a:lnTo>
                        <a:pt x="45023" y="96151"/>
                      </a:lnTo>
                      <a:lnTo>
                        <a:pt x="48272" y="108724"/>
                      </a:lnTo>
                      <a:lnTo>
                        <a:pt x="48475" y="110515"/>
                      </a:lnTo>
                      <a:lnTo>
                        <a:pt x="50304" y="113525"/>
                      </a:lnTo>
                      <a:lnTo>
                        <a:pt x="55702" y="120256"/>
                      </a:lnTo>
                      <a:lnTo>
                        <a:pt x="59207" y="127622"/>
                      </a:lnTo>
                      <a:lnTo>
                        <a:pt x="60058" y="135674"/>
                      </a:lnTo>
                      <a:lnTo>
                        <a:pt x="60566" y="140500"/>
                      </a:lnTo>
                      <a:lnTo>
                        <a:pt x="62534" y="144589"/>
                      </a:lnTo>
                      <a:lnTo>
                        <a:pt x="65570" y="148716"/>
                      </a:lnTo>
                      <a:lnTo>
                        <a:pt x="67801" y="151998"/>
                      </a:lnTo>
                      <a:lnTo>
                        <a:pt x="73073" y="163786"/>
                      </a:lnTo>
                      <a:lnTo>
                        <a:pt x="74802" y="176339"/>
                      </a:lnTo>
                      <a:lnTo>
                        <a:pt x="74756" y="178740"/>
                      </a:lnTo>
                      <a:lnTo>
                        <a:pt x="72829" y="191741"/>
                      </a:lnTo>
                      <a:lnTo>
                        <a:pt x="68079" y="203416"/>
                      </a:lnTo>
                      <a:lnTo>
                        <a:pt x="60505" y="213716"/>
                      </a:lnTo>
                      <a:lnTo>
                        <a:pt x="50105" y="222596"/>
                      </a:lnTo>
                      <a:lnTo>
                        <a:pt x="36880" y="230009"/>
                      </a:lnTo>
                      <a:lnTo>
                        <a:pt x="29921" y="233171"/>
                      </a:lnTo>
                      <a:lnTo>
                        <a:pt x="24104" y="236512"/>
                      </a:lnTo>
                      <a:lnTo>
                        <a:pt x="20408" y="242277"/>
                      </a:lnTo>
                      <a:lnTo>
                        <a:pt x="19786" y="243243"/>
                      </a:lnTo>
                      <a:lnTo>
                        <a:pt x="19443" y="246100"/>
                      </a:lnTo>
                      <a:lnTo>
                        <a:pt x="22326" y="245694"/>
                      </a:lnTo>
                      <a:lnTo>
                        <a:pt x="104724" y="245656"/>
                      </a:lnTo>
                      <a:close/>
                    </a:path>
                  </a:pathLst>
                </a:custGeom>
                <a:solidFill>
                  <a:srgbClr val="FDFD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86" name="object 58">
                  <a:extLst>
                    <a:ext uri="{FF2B5EF4-FFF2-40B4-BE49-F238E27FC236}">
                      <a16:creationId xmlns="" xmlns:a16="http://schemas.microsoft.com/office/drawing/2014/main" id="{AF601F93-98E6-4CA5-A2A1-3DBF3CBBD87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020042" y="6021361"/>
                  <a:ext cx="228600" cy="341313"/>
                </a:xfrm>
                <a:custGeom>
                  <a:avLst/>
                  <a:gdLst>
                    <a:gd name="T0" fmla="*/ 108469 w 164968"/>
                    <a:gd name="T1" fmla="*/ 245059 h 246100"/>
                    <a:gd name="T2" fmla="*/ 113147 w 164968"/>
                    <a:gd name="T3" fmla="*/ 263006 h 246100"/>
                    <a:gd name="T4" fmla="*/ 124170 w 164968"/>
                    <a:gd name="T5" fmla="*/ 296119 h 246100"/>
                    <a:gd name="T6" fmla="*/ 139645 w 164968"/>
                    <a:gd name="T7" fmla="*/ 324345 h 246100"/>
                    <a:gd name="T8" fmla="*/ 145487 w 164968"/>
                    <a:gd name="T9" fmla="*/ 331809 h 246100"/>
                    <a:gd name="T10" fmla="*/ 149181 w 164968"/>
                    <a:gd name="T11" fmla="*/ 336584 h 246100"/>
                    <a:gd name="T12" fmla="*/ 149938 w 164968"/>
                    <a:gd name="T13" fmla="*/ 338885 h 246100"/>
                    <a:gd name="T14" fmla="*/ 147175 w 164968"/>
                    <a:gd name="T15" fmla="*/ 339676 h 246100"/>
                    <a:gd name="T16" fmla="*/ 128103 w 164968"/>
                    <a:gd name="T17" fmla="*/ 339696 h 246100"/>
                    <a:gd name="T18" fmla="*/ 92915 w 164968"/>
                    <a:gd name="T19" fmla="*/ 339717 h 246100"/>
                    <a:gd name="T20" fmla="*/ 71326 w 164968"/>
                    <a:gd name="T21" fmla="*/ 339729 h 246100"/>
                    <a:gd name="T22" fmla="*/ 36140 w 164968"/>
                    <a:gd name="T23" fmla="*/ 339733 h 246100"/>
                    <a:gd name="T24" fmla="*/ 29856 w 164968"/>
                    <a:gd name="T25" fmla="*/ 339711 h 246100"/>
                    <a:gd name="T26" fmla="*/ 26672 w 164968"/>
                    <a:gd name="T27" fmla="*/ 339026 h 246100"/>
                    <a:gd name="T28" fmla="*/ 28027 w 164968"/>
                    <a:gd name="T29" fmla="*/ 336339 h 246100"/>
                    <a:gd name="T30" fmla="*/ 34010 w 164968"/>
                    <a:gd name="T31" fmla="*/ 327032 h 246100"/>
                    <a:gd name="T32" fmla="*/ 51709 w 164968"/>
                    <a:gd name="T33" fmla="*/ 318040 h 246100"/>
                    <a:gd name="T34" fmla="*/ 84438 w 164968"/>
                    <a:gd name="T35" fmla="*/ 295512 h 246100"/>
                    <a:gd name="T36" fmla="*/ 101513 w 164968"/>
                    <a:gd name="T37" fmla="*/ 265126 h 246100"/>
                    <a:gd name="T38" fmla="*/ 104245 w 164968"/>
                    <a:gd name="T39" fmla="*/ 243830 h 246100"/>
                    <a:gd name="T40" fmla="*/ 94547 w 164968"/>
                    <a:gd name="T41" fmla="*/ 210173 h 246100"/>
                    <a:gd name="T42" fmla="*/ 87249 w 164968"/>
                    <a:gd name="T43" fmla="*/ 199928 h 246100"/>
                    <a:gd name="T44" fmla="*/ 83817 w 164968"/>
                    <a:gd name="T45" fmla="*/ 187601 h 246100"/>
                    <a:gd name="T46" fmla="*/ 77783 w 164968"/>
                    <a:gd name="T47" fmla="*/ 166281 h 246100"/>
                    <a:gd name="T48" fmla="*/ 68671 w 164968"/>
                    <a:gd name="T49" fmla="*/ 154938 h 246100"/>
                    <a:gd name="T50" fmla="*/ 67491 w 164968"/>
                    <a:gd name="T51" fmla="*/ 150336 h 246100"/>
                    <a:gd name="T52" fmla="*/ 53876 w 164968"/>
                    <a:gd name="T53" fmla="*/ 118203 h 246100"/>
                    <a:gd name="T54" fmla="*/ 22521 w 164968"/>
                    <a:gd name="T55" fmla="*/ 96360 h 246100"/>
                    <a:gd name="T56" fmla="*/ 15289 w 164968"/>
                    <a:gd name="T57" fmla="*/ 92229 h 246100"/>
                    <a:gd name="T58" fmla="*/ 12474 w 164968"/>
                    <a:gd name="T59" fmla="*/ 80146 h 246100"/>
                    <a:gd name="T60" fmla="*/ 2584 w 164968"/>
                    <a:gd name="T61" fmla="*/ 66081 h 246100"/>
                    <a:gd name="T62" fmla="*/ 615 w 164968"/>
                    <a:gd name="T63" fmla="*/ 61497 h 246100"/>
                    <a:gd name="T64" fmla="*/ 10239 w 164968"/>
                    <a:gd name="T65" fmla="*/ 55438 h 246100"/>
                    <a:gd name="T66" fmla="*/ 24789 w 164968"/>
                    <a:gd name="T67" fmla="*/ 50591 h 246100"/>
                    <a:gd name="T68" fmla="*/ 29276 w 164968"/>
                    <a:gd name="T69" fmla="*/ 48414 h 246100"/>
                    <a:gd name="T70" fmla="*/ 46026 w 164968"/>
                    <a:gd name="T71" fmla="*/ 14867 h 246100"/>
                    <a:gd name="T72" fmla="*/ 83159 w 164968"/>
                    <a:gd name="T73" fmla="*/ 192 h 246100"/>
                    <a:gd name="T74" fmla="*/ 105991 w 164968"/>
                    <a:gd name="T75" fmla="*/ 2182 h 246100"/>
                    <a:gd name="T76" fmla="*/ 137440 w 164968"/>
                    <a:gd name="T77" fmla="*/ 21703 h 246100"/>
                    <a:gd name="T78" fmla="*/ 146666 w 164968"/>
                    <a:gd name="T79" fmla="*/ 40757 h 246100"/>
                    <a:gd name="T80" fmla="*/ 146753 w 164968"/>
                    <a:gd name="T81" fmla="*/ 41389 h 246100"/>
                    <a:gd name="T82" fmla="*/ 149886 w 164968"/>
                    <a:gd name="T83" fmla="*/ 50153 h 246100"/>
                    <a:gd name="T84" fmla="*/ 175020 w 164968"/>
                    <a:gd name="T85" fmla="*/ 60778 h 246100"/>
                    <a:gd name="T86" fmla="*/ 194455 w 164968"/>
                    <a:gd name="T87" fmla="*/ 90739 h 246100"/>
                    <a:gd name="T88" fmla="*/ 195085 w 164968"/>
                    <a:gd name="T89" fmla="*/ 98585 h 246100"/>
                    <a:gd name="T90" fmla="*/ 198110 w 164968"/>
                    <a:gd name="T91" fmla="*/ 103537 h 246100"/>
                    <a:gd name="T92" fmla="*/ 210979 w 164968"/>
                    <a:gd name="T93" fmla="*/ 136242 h 246100"/>
                    <a:gd name="T94" fmla="*/ 211061 w 164968"/>
                    <a:gd name="T95" fmla="*/ 139133 h 246100"/>
                    <a:gd name="T96" fmla="*/ 213734 w 164968"/>
                    <a:gd name="T97" fmla="*/ 143241 h 246100"/>
                    <a:gd name="T98" fmla="*/ 227744 w 164968"/>
                    <a:gd name="T99" fmla="*/ 171658 h 246100"/>
                    <a:gd name="T100" fmla="*/ 225547 w 164968"/>
                    <a:gd name="T101" fmla="*/ 199939 h 246100"/>
                    <a:gd name="T102" fmla="*/ 209203 w 164968"/>
                    <a:gd name="T103" fmla="*/ 224294 h 246100"/>
                    <a:gd name="T104" fmla="*/ 180766 w 164968"/>
                    <a:gd name="T105" fmla="*/ 240930 h 246100"/>
                    <a:gd name="T106" fmla="*/ 157732 w 164968"/>
                    <a:gd name="T107" fmla="*/ 245727 h 246100"/>
                    <a:gd name="T108" fmla="*/ 123039 w 164968"/>
                    <a:gd name="T109" fmla="*/ 241641 h 246100"/>
                    <a:gd name="T110" fmla="*/ 111688 w 164968"/>
                    <a:gd name="T111" fmla="*/ 237069 h 246100"/>
                    <a:gd name="T112" fmla="*/ 107202 w 164968"/>
                    <a:gd name="T113" fmla="*/ 234927 h 246100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0" t="0" r="r" b="b"/>
                  <a:pathLst>
                    <a:path w="164968" h="246100">
                      <a:moveTo>
                        <a:pt x="77381" y="169900"/>
                      </a:moveTo>
                      <a:lnTo>
                        <a:pt x="78295" y="177228"/>
                      </a:lnTo>
                      <a:lnTo>
                        <a:pt x="79959" y="183730"/>
                      </a:lnTo>
                      <a:lnTo>
                        <a:pt x="81673" y="190207"/>
                      </a:lnTo>
                      <a:lnTo>
                        <a:pt x="85225" y="202306"/>
                      </a:lnTo>
                      <a:lnTo>
                        <a:pt x="89629" y="214155"/>
                      </a:lnTo>
                      <a:lnTo>
                        <a:pt x="95220" y="225652"/>
                      </a:lnTo>
                      <a:lnTo>
                        <a:pt x="100799" y="234568"/>
                      </a:lnTo>
                      <a:lnTo>
                        <a:pt x="102742" y="237350"/>
                      </a:lnTo>
                      <a:lnTo>
                        <a:pt x="105016" y="239966"/>
                      </a:lnTo>
                      <a:lnTo>
                        <a:pt x="107099" y="242684"/>
                      </a:lnTo>
                      <a:lnTo>
                        <a:pt x="107683" y="243420"/>
                      </a:lnTo>
                      <a:lnTo>
                        <a:pt x="108889" y="244119"/>
                      </a:lnTo>
                      <a:lnTo>
                        <a:pt x="108229" y="245084"/>
                      </a:lnTo>
                      <a:lnTo>
                        <a:pt x="107607" y="245998"/>
                      </a:lnTo>
                      <a:lnTo>
                        <a:pt x="106235" y="245656"/>
                      </a:lnTo>
                      <a:lnTo>
                        <a:pt x="105168" y="245656"/>
                      </a:lnTo>
                      <a:lnTo>
                        <a:pt x="92468" y="245670"/>
                      </a:lnTo>
                      <a:lnTo>
                        <a:pt x="79768" y="245679"/>
                      </a:lnTo>
                      <a:lnTo>
                        <a:pt x="67068" y="245685"/>
                      </a:lnTo>
                      <a:lnTo>
                        <a:pt x="54368" y="245692"/>
                      </a:lnTo>
                      <a:lnTo>
                        <a:pt x="51485" y="245694"/>
                      </a:lnTo>
                      <a:lnTo>
                        <a:pt x="38790" y="245698"/>
                      </a:lnTo>
                      <a:lnTo>
                        <a:pt x="26087" y="245697"/>
                      </a:lnTo>
                      <a:lnTo>
                        <a:pt x="22771" y="245694"/>
                      </a:lnTo>
                      <a:lnTo>
                        <a:pt x="21551" y="245681"/>
                      </a:lnTo>
                      <a:lnTo>
                        <a:pt x="19888" y="246100"/>
                      </a:lnTo>
                      <a:lnTo>
                        <a:pt x="19253" y="245186"/>
                      </a:lnTo>
                      <a:lnTo>
                        <a:pt x="18414" y="243966"/>
                      </a:lnTo>
                      <a:lnTo>
                        <a:pt x="20231" y="243243"/>
                      </a:lnTo>
                      <a:lnTo>
                        <a:pt x="20853" y="242277"/>
                      </a:lnTo>
                      <a:lnTo>
                        <a:pt x="24549" y="236512"/>
                      </a:lnTo>
                      <a:lnTo>
                        <a:pt x="30365" y="233171"/>
                      </a:lnTo>
                      <a:lnTo>
                        <a:pt x="37325" y="230009"/>
                      </a:lnTo>
                      <a:lnTo>
                        <a:pt x="50550" y="222596"/>
                      </a:lnTo>
                      <a:lnTo>
                        <a:pt x="60949" y="213716"/>
                      </a:lnTo>
                      <a:lnTo>
                        <a:pt x="68524" y="203416"/>
                      </a:lnTo>
                      <a:lnTo>
                        <a:pt x="73274" y="191741"/>
                      </a:lnTo>
                      <a:lnTo>
                        <a:pt x="75200" y="178740"/>
                      </a:lnTo>
                      <a:lnTo>
                        <a:pt x="75247" y="176339"/>
                      </a:lnTo>
                      <a:lnTo>
                        <a:pt x="73518" y="163786"/>
                      </a:lnTo>
                      <a:lnTo>
                        <a:pt x="68246" y="151998"/>
                      </a:lnTo>
                      <a:lnTo>
                        <a:pt x="66014" y="148716"/>
                      </a:lnTo>
                      <a:lnTo>
                        <a:pt x="62979" y="144589"/>
                      </a:lnTo>
                      <a:lnTo>
                        <a:pt x="61010" y="140500"/>
                      </a:lnTo>
                      <a:lnTo>
                        <a:pt x="60502" y="135674"/>
                      </a:lnTo>
                      <a:lnTo>
                        <a:pt x="59651" y="127622"/>
                      </a:lnTo>
                      <a:lnTo>
                        <a:pt x="56146" y="120256"/>
                      </a:lnTo>
                      <a:lnTo>
                        <a:pt x="50749" y="113525"/>
                      </a:lnTo>
                      <a:lnTo>
                        <a:pt x="49568" y="112052"/>
                      </a:lnTo>
                      <a:lnTo>
                        <a:pt x="48920" y="110515"/>
                      </a:lnTo>
                      <a:lnTo>
                        <a:pt x="48717" y="108724"/>
                      </a:lnTo>
                      <a:lnTo>
                        <a:pt x="45467" y="96151"/>
                      </a:lnTo>
                      <a:lnTo>
                        <a:pt x="38889" y="85485"/>
                      </a:lnTo>
                      <a:lnTo>
                        <a:pt x="29109" y="76680"/>
                      </a:lnTo>
                      <a:lnTo>
                        <a:pt x="16256" y="69688"/>
                      </a:lnTo>
                      <a:lnTo>
                        <a:pt x="12699" y="68186"/>
                      </a:lnTo>
                      <a:lnTo>
                        <a:pt x="11036" y="66700"/>
                      </a:lnTo>
                      <a:lnTo>
                        <a:pt x="10363" y="63779"/>
                      </a:lnTo>
                      <a:lnTo>
                        <a:pt x="9004" y="57962"/>
                      </a:lnTo>
                      <a:lnTo>
                        <a:pt x="6134" y="52565"/>
                      </a:lnTo>
                      <a:lnTo>
                        <a:pt x="1866" y="47790"/>
                      </a:lnTo>
                      <a:lnTo>
                        <a:pt x="0" y="45694"/>
                      </a:lnTo>
                      <a:lnTo>
                        <a:pt x="444" y="44475"/>
                      </a:lnTo>
                      <a:lnTo>
                        <a:pt x="2793" y="42989"/>
                      </a:lnTo>
                      <a:lnTo>
                        <a:pt x="7391" y="40093"/>
                      </a:lnTo>
                      <a:lnTo>
                        <a:pt x="12369" y="37884"/>
                      </a:lnTo>
                      <a:lnTo>
                        <a:pt x="17894" y="36588"/>
                      </a:lnTo>
                      <a:lnTo>
                        <a:pt x="20294" y="36029"/>
                      </a:lnTo>
                      <a:lnTo>
                        <a:pt x="21132" y="35013"/>
                      </a:lnTo>
                      <a:lnTo>
                        <a:pt x="24881" y="20803"/>
                      </a:lnTo>
                      <a:lnTo>
                        <a:pt x="33222" y="10752"/>
                      </a:lnTo>
                      <a:lnTo>
                        <a:pt x="45277" y="3595"/>
                      </a:lnTo>
                      <a:lnTo>
                        <a:pt x="60026" y="139"/>
                      </a:lnTo>
                      <a:lnTo>
                        <a:pt x="62179" y="0"/>
                      </a:lnTo>
                      <a:lnTo>
                        <a:pt x="76507" y="1578"/>
                      </a:lnTo>
                      <a:lnTo>
                        <a:pt x="89251" y="7078"/>
                      </a:lnTo>
                      <a:lnTo>
                        <a:pt x="99208" y="15695"/>
                      </a:lnTo>
                      <a:lnTo>
                        <a:pt x="105173" y="26624"/>
                      </a:lnTo>
                      <a:lnTo>
                        <a:pt x="105867" y="29476"/>
                      </a:lnTo>
                      <a:lnTo>
                        <a:pt x="105930" y="29705"/>
                      </a:lnTo>
                      <a:lnTo>
                        <a:pt x="105930" y="29933"/>
                      </a:lnTo>
                      <a:lnTo>
                        <a:pt x="105867" y="34239"/>
                      </a:lnTo>
                      <a:lnTo>
                        <a:pt x="108191" y="36271"/>
                      </a:lnTo>
                      <a:lnTo>
                        <a:pt x="113410" y="37731"/>
                      </a:lnTo>
                      <a:lnTo>
                        <a:pt x="126334" y="43955"/>
                      </a:lnTo>
                      <a:lnTo>
                        <a:pt x="135643" y="53703"/>
                      </a:lnTo>
                      <a:lnTo>
                        <a:pt x="140363" y="65623"/>
                      </a:lnTo>
                      <a:lnTo>
                        <a:pt x="140728" y="69126"/>
                      </a:lnTo>
                      <a:lnTo>
                        <a:pt x="140817" y="71297"/>
                      </a:lnTo>
                      <a:lnTo>
                        <a:pt x="141477" y="73113"/>
                      </a:lnTo>
                      <a:lnTo>
                        <a:pt x="143001" y="74879"/>
                      </a:lnTo>
                      <a:lnTo>
                        <a:pt x="149847" y="86108"/>
                      </a:lnTo>
                      <a:lnTo>
                        <a:pt x="152290" y="98531"/>
                      </a:lnTo>
                      <a:lnTo>
                        <a:pt x="152298" y="98818"/>
                      </a:lnTo>
                      <a:lnTo>
                        <a:pt x="152349" y="100622"/>
                      </a:lnTo>
                      <a:lnTo>
                        <a:pt x="153034" y="102107"/>
                      </a:lnTo>
                      <a:lnTo>
                        <a:pt x="154279" y="103593"/>
                      </a:lnTo>
                      <a:lnTo>
                        <a:pt x="160890" y="113709"/>
                      </a:lnTo>
                      <a:lnTo>
                        <a:pt x="164391" y="124144"/>
                      </a:lnTo>
                      <a:lnTo>
                        <a:pt x="164968" y="134554"/>
                      </a:lnTo>
                      <a:lnTo>
                        <a:pt x="162806" y="144597"/>
                      </a:lnTo>
                      <a:lnTo>
                        <a:pt x="158091" y="153930"/>
                      </a:lnTo>
                      <a:lnTo>
                        <a:pt x="151008" y="162211"/>
                      </a:lnTo>
                      <a:lnTo>
                        <a:pt x="141743" y="169095"/>
                      </a:lnTo>
                      <a:lnTo>
                        <a:pt x="130482" y="174242"/>
                      </a:lnTo>
                      <a:lnTo>
                        <a:pt x="117411" y="177307"/>
                      </a:lnTo>
                      <a:lnTo>
                        <a:pt x="113855" y="177711"/>
                      </a:lnTo>
                      <a:lnTo>
                        <a:pt x="101048" y="177521"/>
                      </a:lnTo>
                      <a:lnTo>
                        <a:pt x="88813" y="174756"/>
                      </a:lnTo>
                      <a:lnTo>
                        <a:pt x="81813" y="171996"/>
                      </a:lnTo>
                      <a:lnTo>
                        <a:pt x="80619" y="171449"/>
                      </a:lnTo>
                      <a:lnTo>
                        <a:pt x="79438" y="170878"/>
                      </a:lnTo>
                      <a:lnTo>
                        <a:pt x="77381" y="169900"/>
                      </a:lnTo>
                      <a:close/>
                    </a:path>
                  </a:pathLst>
                </a:custGeom>
                <a:noFill/>
                <a:ln w="8394">
                  <a:solidFill>
                    <a:srgbClr val="B58E4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87" name="object 59">
                  <a:extLst>
                    <a:ext uri="{FF2B5EF4-FFF2-40B4-BE49-F238E27FC236}">
                      <a16:creationId xmlns="" xmlns:a16="http://schemas.microsoft.com/office/drawing/2014/main" id="{059790FF-7862-4355-AAEE-C8DB5ADFB8F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662855" y="6021361"/>
                  <a:ext cx="228600" cy="341313"/>
                </a:xfrm>
                <a:custGeom>
                  <a:avLst/>
                  <a:gdLst>
                    <a:gd name="T0" fmla="*/ 197811 w 165100"/>
                    <a:gd name="T1" fmla="*/ 340196 h 245659"/>
                    <a:gd name="T2" fmla="*/ 200184 w 165100"/>
                    <a:gd name="T3" fmla="*/ 336338 h 245659"/>
                    <a:gd name="T4" fmla="*/ 190926 w 165100"/>
                    <a:gd name="T5" fmla="*/ 324635 h 245659"/>
                    <a:gd name="T6" fmla="*/ 176583 w 165100"/>
                    <a:gd name="T7" fmla="*/ 318601 h 245659"/>
                    <a:gd name="T8" fmla="*/ 147579 w 165100"/>
                    <a:gd name="T9" fmla="*/ 299236 h 245659"/>
                    <a:gd name="T10" fmla="*/ 129764 w 165100"/>
                    <a:gd name="T11" fmla="*/ 273521 h 245659"/>
                    <a:gd name="T12" fmla="*/ 124179 w 165100"/>
                    <a:gd name="T13" fmla="*/ 244286 h 245659"/>
                    <a:gd name="T14" fmla="*/ 131861 w 165100"/>
                    <a:gd name="T15" fmla="*/ 214356 h 245659"/>
                    <a:gd name="T16" fmla="*/ 142373 w 165100"/>
                    <a:gd name="T17" fmla="*/ 198271 h 245659"/>
                    <a:gd name="T18" fmla="*/ 144094 w 165100"/>
                    <a:gd name="T19" fmla="*/ 188999 h 245659"/>
                    <a:gd name="T20" fmla="*/ 158253 w 165100"/>
                    <a:gd name="T21" fmla="*/ 156522 h 245659"/>
                    <a:gd name="T22" fmla="*/ 161191 w 165100"/>
                    <a:gd name="T23" fmla="*/ 147824 h 245659"/>
                    <a:gd name="T24" fmla="*/ 175924 w 165100"/>
                    <a:gd name="T25" fmla="*/ 116240 h 245659"/>
                    <a:gd name="T26" fmla="*/ 208158 w 165100"/>
                    <a:gd name="T27" fmla="*/ 94978 h 245659"/>
                    <a:gd name="T28" fmla="*/ 213322 w 165100"/>
                    <a:gd name="T29" fmla="*/ 89780 h 245659"/>
                    <a:gd name="T30" fmla="*/ 219436 w 165100"/>
                    <a:gd name="T31" fmla="*/ 72614 h 245659"/>
                    <a:gd name="T32" fmla="*/ 228359 w 165100"/>
                    <a:gd name="T33" fmla="*/ 62480 h 245659"/>
                    <a:gd name="T34" fmla="*/ 218346 w 165100"/>
                    <a:gd name="T35" fmla="*/ 55043 h 245659"/>
                    <a:gd name="T36" fmla="*/ 204206 w 165100"/>
                    <a:gd name="T37" fmla="*/ 50231 h 245659"/>
                    <a:gd name="T38" fmla="*/ 198760 w 165100"/>
                    <a:gd name="T39" fmla="*/ 44645 h 245659"/>
                    <a:gd name="T40" fmla="*/ 194791 w 165100"/>
                    <a:gd name="T41" fmla="*/ 28361 h 245659"/>
                    <a:gd name="T42" fmla="*/ 176794 w 165100"/>
                    <a:gd name="T43" fmla="*/ 10772 h 245659"/>
                    <a:gd name="T44" fmla="*/ 144171 w 165100"/>
                    <a:gd name="T45" fmla="*/ 0 h 245659"/>
                    <a:gd name="T46" fmla="*/ 116022 w 165100"/>
                    <a:gd name="T47" fmla="*/ 4154 h 245659"/>
                    <a:gd name="T48" fmla="*/ 87347 w 165100"/>
                    <a:gd name="T49" fmla="*/ 26798 h 245659"/>
                    <a:gd name="T50" fmla="*/ 80593 w 165100"/>
                    <a:gd name="T51" fmla="*/ 48012 h 245659"/>
                    <a:gd name="T52" fmla="*/ 73952 w 165100"/>
                    <a:gd name="T53" fmla="*/ 50726 h 245659"/>
                    <a:gd name="T54" fmla="*/ 49229 w 165100"/>
                    <a:gd name="T55" fmla="*/ 63922 h 245659"/>
                    <a:gd name="T56" fmla="*/ 33621 w 165100"/>
                    <a:gd name="T57" fmla="*/ 95279 h 245659"/>
                    <a:gd name="T58" fmla="*/ 30388 w 165100"/>
                    <a:gd name="T59" fmla="*/ 103227 h 245659"/>
                    <a:gd name="T60" fmla="*/ 17952 w 165100"/>
                    <a:gd name="T61" fmla="*/ 124042 h 245659"/>
                    <a:gd name="T62" fmla="*/ 17565 w 165100"/>
                    <a:gd name="T63" fmla="*/ 138669 h 245659"/>
                    <a:gd name="T64" fmla="*/ 10144 w 165100"/>
                    <a:gd name="T65" fmla="*/ 149154 h 245659"/>
                    <a:gd name="T66" fmla="*/ 0 w 165100"/>
                    <a:gd name="T67" fmla="*/ 182587 h 245659"/>
                    <a:gd name="T68" fmla="*/ 8825 w 165100"/>
                    <a:gd name="T69" fmla="*/ 211475 h 245659"/>
                    <a:gd name="T70" fmla="*/ 36799 w 165100"/>
                    <a:gd name="T71" fmla="*/ 236555 h 245659"/>
                    <a:gd name="T72" fmla="*/ 77132 w 165100"/>
                    <a:gd name="T73" fmla="*/ 246156 h 245659"/>
                    <a:gd name="T74" fmla="*/ 104672 w 165100"/>
                    <a:gd name="T75" fmla="*/ 241912 h 245659"/>
                    <a:gd name="T76" fmla="*/ 119888 w 165100"/>
                    <a:gd name="T77" fmla="*/ 245186 h 245659"/>
                    <a:gd name="T78" fmla="*/ 115321 w 165100"/>
                    <a:gd name="T79" fmla="*/ 263215 h 245659"/>
                    <a:gd name="T80" fmla="*/ 107261 w 165100"/>
                    <a:gd name="T81" fmla="*/ 288809 h 245659"/>
                    <a:gd name="T82" fmla="*/ 91720 w 165100"/>
                    <a:gd name="T83" fmla="*/ 320476 h 245659"/>
                    <a:gd name="T84" fmla="*/ 79749 w 165100"/>
                    <a:gd name="T85" fmla="*/ 336496 h 245659"/>
                    <a:gd name="T86" fmla="*/ 83843 w 165100"/>
                    <a:gd name="T87" fmla="*/ 340162 h 245659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0" t="0" r="r" b="b"/>
                  <a:pathLst>
                    <a:path w="165100" h="245659">
                      <a:moveTo>
                        <a:pt x="60617" y="245126"/>
                      </a:moveTo>
                      <a:lnTo>
                        <a:pt x="143014" y="245151"/>
                      </a:lnTo>
                      <a:lnTo>
                        <a:pt x="145427" y="245557"/>
                      </a:lnTo>
                      <a:lnTo>
                        <a:pt x="144729" y="242370"/>
                      </a:lnTo>
                      <a:lnTo>
                        <a:pt x="140919" y="237849"/>
                      </a:lnTo>
                      <a:lnTo>
                        <a:pt x="138036" y="233937"/>
                      </a:lnTo>
                      <a:lnTo>
                        <a:pt x="134518" y="232273"/>
                      </a:lnTo>
                      <a:lnTo>
                        <a:pt x="127666" y="229589"/>
                      </a:lnTo>
                      <a:lnTo>
                        <a:pt x="116217" y="223311"/>
                      </a:lnTo>
                      <a:lnTo>
                        <a:pt x="106697" y="215634"/>
                      </a:lnTo>
                      <a:lnTo>
                        <a:pt x="99199" y="206814"/>
                      </a:lnTo>
                      <a:lnTo>
                        <a:pt x="93817" y="197104"/>
                      </a:lnTo>
                      <a:lnTo>
                        <a:pt x="90646" y="186760"/>
                      </a:lnTo>
                      <a:lnTo>
                        <a:pt x="89779" y="176036"/>
                      </a:lnTo>
                      <a:lnTo>
                        <a:pt x="91310" y="165187"/>
                      </a:lnTo>
                      <a:lnTo>
                        <a:pt x="95333" y="154469"/>
                      </a:lnTo>
                      <a:lnTo>
                        <a:pt x="101942" y="144135"/>
                      </a:lnTo>
                      <a:lnTo>
                        <a:pt x="102933" y="142878"/>
                      </a:lnTo>
                      <a:lnTo>
                        <a:pt x="103873" y="140033"/>
                      </a:lnTo>
                      <a:lnTo>
                        <a:pt x="104177" y="136196"/>
                      </a:lnTo>
                      <a:lnTo>
                        <a:pt x="107536" y="124029"/>
                      </a:lnTo>
                      <a:lnTo>
                        <a:pt x="114414" y="112792"/>
                      </a:lnTo>
                      <a:lnTo>
                        <a:pt x="116103" y="110226"/>
                      </a:lnTo>
                      <a:lnTo>
                        <a:pt x="116538" y="106524"/>
                      </a:lnTo>
                      <a:lnTo>
                        <a:pt x="120214" y="94181"/>
                      </a:lnTo>
                      <a:lnTo>
                        <a:pt x="127190" y="83765"/>
                      </a:lnTo>
                      <a:lnTo>
                        <a:pt x="137329" y="75209"/>
                      </a:lnTo>
                      <a:lnTo>
                        <a:pt x="150494" y="68443"/>
                      </a:lnTo>
                      <a:lnTo>
                        <a:pt x="152590" y="67592"/>
                      </a:lnTo>
                      <a:lnTo>
                        <a:pt x="154228" y="64697"/>
                      </a:lnTo>
                      <a:lnTo>
                        <a:pt x="155701" y="58271"/>
                      </a:lnTo>
                      <a:lnTo>
                        <a:pt x="158648" y="52327"/>
                      </a:lnTo>
                      <a:lnTo>
                        <a:pt x="163309" y="47056"/>
                      </a:lnTo>
                      <a:lnTo>
                        <a:pt x="165099" y="45024"/>
                      </a:lnTo>
                      <a:lnTo>
                        <a:pt x="162293" y="42535"/>
                      </a:lnTo>
                      <a:lnTo>
                        <a:pt x="157860" y="39665"/>
                      </a:lnTo>
                      <a:lnTo>
                        <a:pt x="153034" y="37430"/>
                      </a:lnTo>
                      <a:lnTo>
                        <a:pt x="147637" y="36198"/>
                      </a:lnTo>
                      <a:lnTo>
                        <a:pt x="144957" y="35588"/>
                      </a:lnTo>
                      <a:lnTo>
                        <a:pt x="143700" y="32172"/>
                      </a:lnTo>
                      <a:lnTo>
                        <a:pt x="143255" y="26076"/>
                      </a:lnTo>
                      <a:lnTo>
                        <a:pt x="140830" y="20437"/>
                      </a:lnTo>
                      <a:lnTo>
                        <a:pt x="136550" y="15459"/>
                      </a:lnTo>
                      <a:lnTo>
                        <a:pt x="127819" y="7762"/>
                      </a:lnTo>
                      <a:lnTo>
                        <a:pt x="116651" y="2355"/>
                      </a:lnTo>
                      <a:lnTo>
                        <a:pt x="104233" y="0"/>
                      </a:lnTo>
                      <a:lnTo>
                        <a:pt x="91300" y="917"/>
                      </a:lnTo>
                      <a:lnTo>
                        <a:pt x="83882" y="2993"/>
                      </a:lnTo>
                      <a:lnTo>
                        <a:pt x="71748" y="9642"/>
                      </a:lnTo>
                      <a:lnTo>
                        <a:pt x="63150" y="19311"/>
                      </a:lnTo>
                      <a:lnTo>
                        <a:pt x="58750" y="31474"/>
                      </a:lnTo>
                      <a:lnTo>
                        <a:pt x="58267" y="34598"/>
                      </a:lnTo>
                      <a:lnTo>
                        <a:pt x="56718" y="35677"/>
                      </a:lnTo>
                      <a:lnTo>
                        <a:pt x="53466" y="36554"/>
                      </a:lnTo>
                      <a:lnTo>
                        <a:pt x="47569" y="38567"/>
                      </a:lnTo>
                      <a:lnTo>
                        <a:pt x="35592" y="46063"/>
                      </a:lnTo>
                      <a:lnTo>
                        <a:pt x="27525" y="56447"/>
                      </a:lnTo>
                      <a:lnTo>
                        <a:pt x="24307" y="68659"/>
                      </a:lnTo>
                      <a:lnTo>
                        <a:pt x="24218" y="70844"/>
                      </a:lnTo>
                      <a:lnTo>
                        <a:pt x="21970" y="74387"/>
                      </a:lnTo>
                      <a:lnTo>
                        <a:pt x="15900" y="81435"/>
                      </a:lnTo>
                      <a:lnTo>
                        <a:pt x="12979" y="89386"/>
                      </a:lnTo>
                      <a:lnTo>
                        <a:pt x="12750" y="97996"/>
                      </a:lnTo>
                      <a:lnTo>
                        <a:pt x="12699" y="99927"/>
                      </a:lnTo>
                      <a:lnTo>
                        <a:pt x="10718" y="103114"/>
                      </a:lnTo>
                      <a:lnTo>
                        <a:pt x="7334" y="107483"/>
                      </a:lnTo>
                      <a:lnTo>
                        <a:pt x="1718" y="118990"/>
                      </a:lnTo>
                      <a:lnTo>
                        <a:pt x="0" y="131575"/>
                      </a:lnTo>
                      <a:lnTo>
                        <a:pt x="1201" y="140505"/>
                      </a:lnTo>
                      <a:lnTo>
                        <a:pt x="6380" y="152392"/>
                      </a:lnTo>
                      <a:lnTo>
                        <a:pt x="15059" y="162556"/>
                      </a:lnTo>
                      <a:lnTo>
                        <a:pt x="26605" y="170465"/>
                      </a:lnTo>
                      <a:lnTo>
                        <a:pt x="40385" y="175585"/>
                      </a:lnTo>
                      <a:lnTo>
                        <a:pt x="55765" y="177384"/>
                      </a:lnTo>
                      <a:lnTo>
                        <a:pt x="63366" y="176951"/>
                      </a:lnTo>
                      <a:lnTo>
                        <a:pt x="75676" y="174326"/>
                      </a:lnTo>
                      <a:lnTo>
                        <a:pt x="87718" y="169269"/>
                      </a:lnTo>
                      <a:lnTo>
                        <a:pt x="86677" y="176685"/>
                      </a:lnTo>
                      <a:lnTo>
                        <a:pt x="85128" y="183200"/>
                      </a:lnTo>
                      <a:lnTo>
                        <a:pt x="83375" y="189677"/>
                      </a:lnTo>
                      <a:lnTo>
                        <a:pt x="81533" y="196173"/>
                      </a:lnTo>
                      <a:lnTo>
                        <a:pt x="77548" y="208121"/>
                      </a:lnTo>
                      <a:lnTo>
                        <a:pt x="72581" y="219746"/>
                      </a:lnTo>
                      <a:lnTo>
                        <a:pt x="66312" y="230940"/>
                      </a:lnTo>
                      <a:lnTo>
                        <a:pt x="58419" y="241595"/>
                      </a:lnTo>
                      <a:lnTo>
                        <a:pt x="57657" y="242484"/>
                      </a:lnTo>
                      <a:lnTo>
                        <a:pt x="57518" y="245659"/>
                      </a:lnTo>
                      <a:lnTo>
                        <a:pt x="60617" y="245126"/>
                      </a:lnTo>
                      <a:close/>
                    </a:path>
                  </a:pathLst>
                </a:custGeom>
                <a:solidFill>
                  <a:srgbClr val="FDFD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88" name="object 60">
                  <a:extLst>
                    <a:ext uri="{FF2B5EF4-FFF2-40B4-BE49-F238E27FC236}">
                      <a16:creationId xmlns="" xmlns:a16="http://schemas.microsoft.com/office/drawing/2014/main" id="{197E16B8-AD55-4215-A968-09339C7321D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662855" y="6021361"/>
                  <a:ext cx="228600" cy="341313"/>
                </a:xfrm>
                <a:custGeom>
                  <a:avLst/>
                  <a:gdLst>
                    <a:gd name="T0" fmla="*/ 104672 w 165100"/>
                    <a:gd name="T1" fmla="*/ 241912 h 245659"/>
                    <a:gd name="T2" fmla="*/ 77132 w 165100"/>
                    <a:gd name="T3" fmla="*/ 246156 h 245659"/>
                    <a:gd name="T4" fmla="*/ 36799 w 165100"/>
                    <a:gd name="T5" fmla="*/ 236555 h 245659"/>
                    <a:gd name="T6" fmla="*/ 8825 w 165100"/>
                    <a:gd name="T7" fmla="*/ 211475 h 245659"/>
                    <a:gd name="T8" fmla="*/ 0 w 165100"/>
                    <a:gd name="T9" fmla="*/ 182587 h 245659"/>
                    <a:gd name="T10" fmla="*/ 10144 w 165100"/>
                    <a:gd name="T11" fmla="*/ 149154 h 245659"/>
                    <a:gd name="T12" fmla="*/ 16704 w 165100"/>
                    <a:gd name="T13" fmla="*/ 140906 h 245659"/>
                    <a:gd name="T14" fmla="*/ 17635 w 165100"/>
                    <a:gd name="T15" fmla="*/ 135990 h 245659"/>
                    <a:gd name="T16" fmla="*/ 21992 w 165100"/>
                    <a:gd name="T17" fmla="*/ 113008 h 245659"/>
                    <a:gd name="T18" fmla="*/ 32461 w 165100"/>
                    <a:gd name="T19" fmla="*/ 100794 h 245659"/>
                    <a:gd name="T20" fmla="*/ 33621 w 165100"/>
                    <a:gd name="T21" fmla="*/ 95279 h 245659"/>
                    <a:gd name="T22" fmla="*/ 49229 w 165100"/>
                    <a:gd name="T23" fmla="*/ 63922 h 245659"/>
                    <a:gd name="T24" fmla="*/ 73952 w 165100"/>
                    <a:gd name="T25" fmla="*/ 50726 h 245659"/>
                    <a:gd name="T26" fmla="*/ 80593 w 165100"/>
                    <a:gd name="T27" fmla="*/ 48012 h 245659"/>
                    <a:gd name="T28" fmla="*/ 87347 w 165100"/>
                    <a:gd name="T29" fmla="*/ 26798 h 245659"/>
                    <a:gd name="T30" fmla="*/ 116022 w 165100"/>
                    <a:gd name="T31" fmla="*/ 4154 h 245659"/>
                    <a:gd name="T32" fmla="*/ 144171 w 165100"/>
                    <a:gd name="T33" fmla="*/ 0 h 245659"/>
                    <a:gd name="T34" fmla="*/ 176794 w 165100"/>
                    <a:gd name="T35" fmla="*/ 10772 h 245659"/>
                    <a:gd name="T36" fmla="*/ 194791 w 165100"/>
                    <a:gd name="T37" fmla="*/ 28361 h 245659"/>
                    <a:gd name="T38" fmla="*/ 198760 w 165100"/>
                    <a:gd name="T39" fmla="*/ 44645 h 245659"/>
                    <a:gd name="T40" fmla="*/ 200499 w 165100"/>
                    <a:gd name="T41" fmla="*/ 49385 h 245659"/>
                    <a:gd name="T42" fmla="*/ 211671 w 165100"/>
                    <a:gd name="T43" fmla="*/ 51941 h 245659"/>
                    <a:gd name="T44" fmla="*/ 224477 w 165100"/>
                    <a:gd name="T45" fmla="*/ 59026 h 245659"/>
                    <a:gd name="T46" fmla="*/ 228359 w 165100"/>
                    <a:gd name="T47" fmla="*/ 62480 h 245659"/>
                    <a:gd name="T48" fmla="*/ 219436 w 165100"/>
                    <a:gd name="T49" fmla="*/ 72614 h 245659"/>
                    <a:gd name="T50" fmla="*/ 213322 w 165100"/>
                    <a:gd name="T51" fmla="*/ 89780 h 245659"/>
                    <a:gd name="T52" fmla="*/ 211057 w 165100"/>
                    <a:gd name="T53" fmla="*/ 93798 h 245659"/>
                    <a:gd name="T54" fmla="*/ 189948 w 165100"/>
                    <a:gd name="T55" fmla="*/ 104367 h 245659"/>
                    <a:gd name="T56" fmla="*/ 166275 w 165100"/>
                    <a:gd name="T57" fmla="*/ 130696 h 245659"/>
                    <a:gd name="T58" fmla="*/ 160817 w 165100"/>
                    <a:gd name="T59" fmla="*/ 150775 h 245659"/>
                    <a:gd name="T60" fmla="*/ 159658 w 165100"/>
                    <a:gd name="T61" fmla="*/ 154776 h 245659"/>
                    <a:gd name="T62" fmla="*/ 148740 w 165100"/>
                    <a:gd name="T63" fmla="*/ 172115 h 245659"/>
                    <a:gd name="T64" fmla="*/ 143673 w 165100"/>
                    <a:gd name="T65" fmla="*/ 194324 h 245659"/>
                    <a:gd name="T66" fmla="*/ 142373 w 165100"/>
                    <a:gd name="T67" fmla="*/ 198271 h 245659"/>
                    <a:gd name="T68" fmla="*/ 131861 w 165100"/>
                    <a:gd name="T69" fmla="*/ 214356 h 245659"/>
                    <a:gd name="T70" fmla="*/ 124179 w 165100"/>
                    <a:gd name="T71" fmla="*/ 244286 h 245659"/>
                    <a:gd name="T72" fmla="*/ 129764 w 165100"/>
                    <a:gd name="T73" fmla="*/ 273521 h 245659"/>
                    <a:gd name="T74" fmla="*/ 147579 w 165100"/>
                    <a:gd name="T75" fmla="*/ 299236 h 245659"/>
                    <a:gd name="T76" fmla="*/ 176583 w 165100"/>
                    <a:gd name="T77" fmla="*/ 318601 h 245659"/>
                    <a:gd name="T78" fmla="*/ 188853 w 165100"/>
                    <a:gd name="T79" fmla="*/ 323277 h 245659"/>
                    <a:gd name="T80" fmla="*/ 192507 w 165100"/>
                    <a:gd name="T81" fmla="*/ 326784 h 245659"/>
                    <a:gd name="T82" fmla="*/ 197618 w 165100"/>
                    <a:gd name="T83" fmla="*/ 333165 h 245659"/>
                    <a:gd name="T84" fmla="*/ 200903 w 165100"/>
                    <a:gd name="T85" fmla="*/ 337235 h 245659"/>
                    <a:gd name="T86" fmla="*/ 201852 w 165100"/>
                    <a:gd name="T87" fmla="*/ 339210 h 245659"/>
                    <a:gd name="T88" fmla="*/ 199235 w 165100"/>
                    <a:gd name="T89" fmla="*/ 340196 h 245659"/>
                    <a:gd name="T90" fmla="*/ 180252 w 165100"/>
                    <a:gd name="T91" fmla="*/ 340225 h 245659"/>
                    <a:gd name="T92" fmla="*/ 158675 w 165100"/>
                    <a:gd name="T93" fmla="*/ 340214 h 245659"/>
                    <a:gd name="T94" fmla="*/ 123543 w 165100"/>
                    <a:gd name="T95" fmla="*/ 340209 h 245659"/>
                    <a:gd name="T96" fmla="*/ 88410 w 165100"/>
                    <a:gd name="T97" fmla="*/ 340170 h 245659"/>
                    <a:gd name="T98" fmla="*/ 82033 w 165100"/>
                    <a:gd name="T99" fmla="*/ 340162 h 245659"/>
                    <a:gd name="T100" fmla="*/ 78537 w 165100"/>
                    <a:gd name="T101" fmla="*/ 339333 h 245659"/>
                    <a:gd name="T102" fmla="*/ 79749 w 165100"/>
                    <a:gd name="T103" fmla="*/ 336496 h 245659"/>
                    <a:gd name="T104" fmla="*/ 91720 w 165100"/>
                    <a:gd name="T105" fmla="*/ 320476 h 245659"/>
                    <a:gd name="T106" fmla="*/ 107261 w 165100"/>
                    <a:gd name="T107" fmla="*/ 288809 h 245659"/>
                    <a:gd name="T108" fmla="*/ 115321 w 165100"/>
                    <a:gd name="T109" fmla="*/ 263215 h 245659"/>
                    <a:gd name="T110" fmla="*/ 119888 w 165100"/>
                    <a:gd name="T111" fmla="*/ 245186 h 245659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0" t="0" r="r" b="b"/>
                  <a:pathLst>
                    <a:path w="165100" h="245659">
                      <a:moveTo>
                        <a:pt x="87718" y="169269"/>
                      </a:moveTo>
                      <a:lnTo>
                        <a:pt x="75676" y="174326"/>
                      </a:lnTo>
                      <a:lnTo>
                        <a:pt x="63366" y="176951"/>
                      </a:lnTo>
                      <a:lnTo>
                        <a:pt x="55765" y="177384"/>
                      </a:lnTo>
                      <a:lnTo>
                        <a:pt x="40385" y="175585"/>
                      </a:lnTo>
                      <a:lnTo>
                        <a:pt x="26605" y="170465"/>
                      </a:lnTo>
                      <a:lnTo>
                        <a:pt x="15059" y="162556"/>
                      </a:lnTo>
                      <a:lnTo>
                        <a:pt x="6380" y="152392"/>
                      </a:lnTo>
                      <a:lnTo>
                        <a:pt x="1201" y="140505"/>
                      </a:lnTo>
                      <a:lnTo>
                        <a:pt x="0" y="131575"/>
                      </a:lnTo>
                      <a:lnTo>
                        <a:pt x="1718" y="118990"/>
                      </a:lnTo>
                      <a:lnTo>
                        <a:pt x="7334" y="107483"/>
                      </a:lnTo>
                      <a:lnTo>
                        <a:pt x="10718" y="103114"/>
                      </a:lnTo>
                      <a:lnTo>
                        <a:pt x="12077" y="101539"/>
                      </a:lnTo>
                      <a:lnTo>
                        <a:pt x="12699" y="99927"/>
                      </a:lnTo>
                      <a:lnTo>
                        <a:pt x="12750" y="97996"/>
                      </a:lnTo>
                      <a:lnTo>
                        <a:pt x="12979" y="89386"/>
                      </a:lnTo>
                      <a:lnTo>
                        <a:pt x="15900" y="81435"/>
                      </a:lnTo>
                      <a:lnTo>
                        <a:pt x="21970" y="74387"/>
                      </a:lnTo>
                      <a:lnTo>
                        <a:pt x="23469" y="72634"/>
                      </a:lnTo>
                      <a:lnTo>
                        <a:pt x="24218" y="70844"/>
                      </a:lnTo>
                      <a:lnTo>
                        <a:pt x="24307" y="68659"/>
                      </a:lnTo>
                      <a:lnTo>
                        <a:pt x="27525" y="56447"/>
                      </a:lnTo>
                      <a:lnTo>
                        <a:pt x="35592" y="46063"/>
                      </a:lnTo>
                      <a:lnTo>
                        <a:pt x="47569" y="38567"/>
                      </a:lnTo>
                      <a:lnTo>
                        <a:pt x="53466" y="36554"/>
                      </a:lnTo>
                      <a:lnTo>
                        <a:pt x="56718" y="35677"/>
                      </a:lnTo>
                      <a:lnTo>
                        <a:pt x="58267" y="34598"/>
                      </a:lnTo>
                      <a:lnTo>
                        <a:pt x="58750" y="31474"/>
                      </a:lnTo>
                      <a:lnTo>
                        <a:pt x="63150" y="19311"/>
                      </a:lnTo>
                      <a:lnTo>
                        <a:pt x="71748" y="9642"/>
                      </a:lnTo>
                      <a:lnTo>
                        <a:pt x="83882" y="2993"/>
                      </a:lnTo>
                      <a:lnTo>
                        <a:pt x="91300" y="917"/>
                      </a:lnTo>
                      <a:lnTo>
                        <a:pt x="104233" y="0"/>
                      </a:lnTo>
                      <a:lnTo>
                        <a:pt x="116651" y="2355"/>
                      </a:lnTo>
                      <a:lnTo>
                        <a:pt x="127819" y="7762"/>
                      </a:lnTo>
                      <a:lnTo>
                        <a:pt x="136550" y="15459"/>
                      </a:lnTo>
                      <a:lnTo>
                        <a:pt x="140830" y="20437"/>
                      </a:lnTo>
                      <a:lnTo>
                        <a:pt x="143255" y="26076"/>
                      </a:lnTo>
                      <a:lnTo>
                        <a:pt x="143700" y="32172"/>
                      </a:lnTo>
                      <a:lnTo>
                        <a:pt x="143878" y="34572"/>
                      </a:lnTo>
                      <a:lnTo>
                        <a:pt x="144957" y="35588"/>
                      </a:lnTo>
                      <a:lnTo>
                        <a:pt x="147637" y="36198"/>
                      </a:lnTo>
                      <a:lnTo>
                        <a:pt x="153034" y="37430"/>
                      </a:lnTo>
                      <a:lnTo>
                        <a:pt x="157860" y="39665"/>
                      </a:lnTo>
                      <a:lnTo>
                        <a:pt x="162293" y="42535"/>
                      </a:lnTo>
                      <a:lnTo>
                        <a:pt x="164401" y="43894"/>
                      </a:lnTo>
                      <a:lnTo>
                        <a:pt x="165099" y="45024"/>
                      </a:lnTo>
                      <a:lnTo>
                        <a:pt x="163309" y="47056"/>
                      </a:lnTo>
                      <a:lnTo>
                        <a:pt x="158648" y="52327"/>
                      </a:lnTo>
                      <a:lnTo>
                        <a:pt x="155701" y="58271"/>
                      </a:lnTo>
                      <a:lnTo>
                        <a:pt x="154228" y="64697"/>
                      </a:lnTo>
                      <a:lnTo>
                        <a:pt x="153796" y="66564"/>
                      </a:lnTo>
                      <a:lnTo>
                        <a:pt x="152590" y="67592"/>
                      </a:lnTo>
                      <a:lnTo>
                        <a:pt x="150494" y="68443"/>
                      </a:lnTo>
                      <a:lnTo>
                        <a:pt x="137329" y="75209"/>
                      </a:lnTo>
                      <a:lnTo>
                        <a:pt x="127190" y="83765"/>
                      </a:lnTo>
                      <a:lnTo>
                        <a:pt x="120214" y="94181"/>
                      </a:lnTo>
                      <a:lnTo>
                        <a:pt x="116538" y="106524"/>
                      </a:lnTo>
                      <a:lnTo>
                        <a:pt x="116268" y="108651"/>
                      </a:lnTo>
                      <a:lnTo>
                        <a:pt x="116103" y="110226"/>
                      </a:lnTo>
                      <a:lnTo>
                        <a:pt x="115430" y="111534"/>
                      </a:lnTo>
                      <a:lnTo>
                        <a:pt x="114414" y="112792"/>
                      </a:lnTo>
                      <a:lnTo>
                        <a:pt x="107536" y="124029"/>
                      </a:lnTo>
                      <a:lnTo>
                        <a:pt x="104177" y="136196"/>
                      </a:lnTo>
                      <a:lnTo>
                        <a:pt x="103873" y="140033"/>
                      </a:lnTo>
                      <a:lnTo>
                        <a:pt x="103822" y="141633"/>
                      </a:lnTo>
                      <a:lnTo>
                        <a:pt x="102933" y="142878"/>
                      </a:lnTo>
                      <a:lnTo>
                        <a:pt x="101942" y="144135"/>
                      </a:lnTo>
                      <a:lnTo>
                        <a:pt x="95333" y="154469"/>
                      </a:lnTo>
                      <a:lnTo>
                        <a:pt x="91310" y="165187"/>
                      </a:lnTo>
                      <a:lnTo>
                        <a:pt x="89779" y="176036"/>
                      </a:lnTo>
                      <a:lnTo>
                        <a:pt x="90646" y="186760"/>
                      </a:lnTo>
                      <a:lnTo>
                        <a:pt x="93817" y="197104"/>
                      </a:lnTo>
                      <a:lnTo>
                        <a:pt x="99199" y="206814"/>
                      </a:lnTo>
                      <a:lnTo>
                        <a:pt x="106697" y="215634"/>
                      </a:lnTo>
                      <a:lnTo>
                        <a:pt x="116217" y="223311"/>
                      </a:lnTo>
                      <a:lnTo>
                        <a:pt x="127666" y="229589"/>
                      </a:lnTo>
                      <a:lnTo>
                        <a:pt x="134518" y="232273"/>
                      </a:lnTo>
                      <a:lnTo>
                        <a:pt x="136537" y="232959"/>
                      </a:lnTo>
                      <a:lnTo>
                        <a:pt x="138036" y="233937"/>
                      </a:lnTo>
                      <a:lnTo>
                        <a:pt x="139179" y="235486"/>
                      </a:lnTo>
                      <a:lnTo>
                        <a:pt x="140919" y="237849"/>
                      </a:lnTo>
                      <a:lnTo>
                        <a:pt x="142874" y="240084"/>
                      </a:lnTo>
                      <a:lnTo>
                        <a:pt x="144729" y="242370"/>
                      </a:lnTo>
                      <a:lnTo>
                        <a:pt x="145249" y="243017"/>
                      </a:lnTo>
                      <a:lnTo>
                        <a:pt x="146329" y="243589"/>
                      </a:lnTo>
                      <a:lnTo>
                        <a:pt x="145935" y="244440"/>
                      </a:lnTo>
                      <a:lnTo>
                        <a:pt x="145427" y="245557"/>
                      </a:lnTo>
                      <a:lnTo>
                        <a:pt x="144043" y="245151"/>
                      </a:lnTo>
                      <a:lnTo>
                        <a:pt x="143014" y="245151"/>
                      </a:lnTo>
                      <a:lnTo>
                        <a:pt x="130319" y="245172"/>
                      </a:lnTo>
                      <a:lnTo>
                        <a:pt x="117616" y="245164"/>
                      </a:lnTo>
                      <a:lnTo>
                        <a:pt x="114719" y="245164"/>
                      </a:lnTo>
                      <a:lnTo>
                        <a:pt x="102019" y="245163"/>
                      </a:lnTo>
                      <a:lnTo>
                        <a:pt x="89319" y="245160"/>
                      </a:lnTo>
                      <a:lnTo>
                        <a:pt x="76619" y="245150"/>
                      </a:lnTo>
                      <a:lnTo>
                        <a:pt x="63919" y="245132"/>
                      </a:lnTo>
                      <a:lnTo>
                        <a:pt x="60617" y="245126"/>
                      </a:lnTo>
                      <a:lnTo>
                        <a:pt x="59308" y="245126"/>
                      </a:lnTo>
                      <a:lnTo>
                        <a:pt x="57518" y="245659"/>
                      </a:lnTo>
                      <a:lnTo>
                        <a:pt x="56781" y="244529"/>
                      </a:lnTo>
                      <a:lnTo>
                        <a:pt x="56019" y="243348"/>
                      </a:lnTo>
                      <a:lnTo>
                        <a:pt x="57657" y="242484"/>
                      </a:lnTo>
                      <a:lnTo>
                        <a:pt x="58419" y="241595"/>
                      </a:lnTo>
                      <a:lnTo>
                        <a:pt x="66312" y="230940"/>
                      </a:lnTo>
                      <a:lnTo>
                        <a:pt x="72581" y="219746"/>
                      </a:lnTo>
                      <a:lnTo>
                        <a:pt x="77548" y="208121"/>
                      </a:lnTo>
                      <a:lnTo>
                        <a:pt x="81533" y="196173"/>
                      </a:lnTo>
                      <a:lnTo>
                        <a:pt x="83375" y="189677"/>
                      </a:lnTo>
                      <a:lnTo>
                        <a:pt x="85128" y="183200"/>
                      </a:lnTo>
                      <a:lnTo>
                        <a:pt x="86677" y="176685"/>
                      </a:lnTo>
                      <a:lnTo>
                        <a:pt x="87718" y="169269"/>
                      </a:lnTo>
                      <a:close/>
                    </a:path>
                  </a:pathLst>
                </a:custGeom>
                <a:noFill/>
                <a:ln w="8394">
                  <a:solidFill>
                    <a:srgbClr val="B58E4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623" name="TextBox 622">
                <a:extLst>
                  <a:ext uri="{FF2B5EF4-FFF2-40B4-BE49-F238E27FC236}">
                    <a16:creationId xmlns="" xmlns:a16="http://schemas.microsoft.com/office/drawing/2014/main" id="{5EE3CC07-FC07-4335-A941-2BB6001FEAC6}"/>
                  </a:ext>
                </a:extLst>
              </p:cNvPr>
              <p:cNvSpPr txBox="1"/>
              <p:nvPr/>
            </p:nvSpPr>
            <p:spPr>
              <a:xfrm>
                <a:off x="9805336" y="5951425"/>
                <a:ext cx="3118371" cy="584862"/>
              </a:xfrm>
              <a:prstGeom prst="rect">
                <a:avLst/>
              </a:prstGeom>
              <a:noFill/>
            </p:spPr>
            <p:txBody>
              <a:bodyPr wrap="square" lIns="82827" tIns="41412" rIns="82827" bIns="41412" rtlCol="0">
                <a:spAutoFit/>
              </a:bodyPr>
              <a:lstStyle/>
              <a:p>
                <a:r>
                  <a:rPr lang="id-ID" sz="145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Lingkungan Hidup, Ketahanan Bencana, dan Perubahan Iklim</a:t>
                </a:r>
              </a:p>
            </p:txBody>
          </p:sp>
          <p:sp>
            <p:nvSpPr>
              <p:cNvPr id="655" name="object 265">
                <a:extLst>
                  <a:ext uri="{FF2B5EF4-FFF2-40B4-BE49-F238E27FC236}">
                    <a16:creationId xmlns="" xmlns:a16="http://schemas.microsoft.com/office/drawing/2014/main" id="{EFB14543-7A83-4C3E-88B3-659396DD0A1F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9686151" y="5833210"/>
                <a:ext cx="45719" cy="792000"/>
              </a:xfrm>
              <a:custGeom>
                <a:avLst/>
                <a:gdLst>
                  <a:gd name="T0" fmla="*/ 0 h 361721"/>
                  <a:gd name="T1" fmla="*/ 500951 h 361721"/>
                  <a:gd name="T2" fmla="*/ 0 60000 65536"/>
                  <a:gd name="T3" fmla="*/ 0 60000 65536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0" r="r" b="b"/>
                <a:pathLst>
                  <a:path h="361721">
                    <a:moveTo>
                      <a:pt x="0" y="0"/>
                    </a:moveTo>
                    <a:lnTo>
                      <a:pt x="0" y="361721"/>
                    </a:lnTo>
                  </a:path>
                </a:pathLst>
              </a:custGeom>
              <a:noFill/>
              <a:ln w="11188">
                <a:solidFill>
                  <a:srgbClr val="72737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ID" sz="1631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656" name="TextBox 655">
                <a:extLst>
                  <a:ext uri="{FF2B5EF4-FFF2-40B4-BE49-F238E27FC236}">
                    <a16:creationId xmlns="" xmlns:a16="http://schemas.microsoft.com/office/drawing/2014/main" id="{11AF2B8F-C34A-4EFA-9124-F957DD6CDF4B}"/>
                  </a:ext>
                </a:extLst>
              </p:cNvPr>
              <p:cNvSpPr txBox="1"/>
              <p:nvPr/>
            </p:nvSpPr>
            <p:spPr>
              <a:xfrm>
                <a:off x="9357206" y="6031509"/>
                <a:ext cx="380998" cy="37890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d-ID" sz="1631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Calibri" panose="020F0502020204030204" pitchFamily="34" charset="0"/>
                  </a:rPr>
                  <a:t>6</a:t>
                </a: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="" xmlns:a16="http://schemas.microsoft.com/office/drawing/2014/main" id="{CFA4F7B6-7717-4330-9E9A-8E0176E627BE}"/>
                </a:ext>
              </a:extLst>
            </p:cNvPr>
            <p:cNvGrpSpPr/>
            <p:nvPr/>
          </p:nvGrpSpPr>
          <p:grpSpPr>
            <a:xfrm>
              <a:off x="8226435" y="6678326"/>
              <a:ext cx="4825979" cy="792000"/>
              <a:chOff x="8226435" y="6678326"/>
              <a:chExt cx="4825979" cy="792000"/>
            </a:xfrm>
          </p:grpSpPr>
          <p:sp>
            <p:nvSpPr>
              <p:cNvPr id="576" name="object 240">
                <a:extLst>
                  <a:ext uri="{FF2B5EF4-FFF2-40B4-BE49-F238E27FC236}">
                    <a16:creationId xmlns="" xmlns:a16="http://schemas.microsoft.com/office/drawing/2014/main" id="{0928D03A-8B2F-4E40-89D8-269BD198E3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26435" y="6678326"/>
                <a:ext cx="4825979" cy="792000"/>
              </a:xfrm>
              <a:custGeom>
                <a:avLst/>
                <a:gdLst>
                  <a:gd name="T0" fmla="*/ 0 w 3278149"/>
                  <a:gd name="T1" fmla="*/ 1043589 h 756805"/>
                  <a:gd name="T2" fmla="*/ 4534308 w 3278149"/>
                  <a:gd name="T3" fmla="*/ 1043589 h 756805"/>
                  <a:gd name="T4" fmla="*/ 4534308 w 3278149"/>
                  <a:gd name="T5" fmla="*/ 0 h 756805"/>
                  <a:gd name="T6" fmla="*/ 0 w 3278149"/>
                  <a:gd name="T7" fmla="*/ 0 h 756805"/>
                  <a:gd name="T8" fmla="*/ 0 w 3278149"/>
                  <a:gd name="T9" fmla="*/ 1043589 h 75680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278149" h="756805">
                    <a:moveTo>
                      <a:pt x="0" y="756805"/>
                    </a:moveTo>
                    <a:lnTo>
                      <a:pt x="3278149" y="756805"/>
                    </a:lnTo>
                    <a:lnTo>
                      <a:pt x="3278149" y="0"/>
                    </a:lnTo>
                    <a:lnTo>
                      <a:pt x="0" y="0"/>
                    </a:lnTo>
                    <a:lnTo>
                      <a:pt x="0" y="756805"/>
                    </a:lnTo>
                    <a:close/>
                  </a:path>
                </a:pathLst>
              </a:custGeom>
              <a:solidFill>
                <a:srgbClr val="E9D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ID" sz="1631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577" name="Group 576"/>
              <p:cNvGrpSpPr>
                <a:grpSpLocks noChangeAspect="1"/>
              </p:cNvGrpSpPr>
              <p:nvPr/>
            </p:nvGrpSpPr>
            <p:grpSpPr>
              <a:xfrm>
                <a:off x="8549191" y="6693188"/>
                <a:ext cx="454754" cy="648000"/>
                <a:chOff x="8701093" y="6664909"/>
                <a:chExt cx="496882" cy="708030"/>
              </a:xfrm>
            </p:grpSpPr>
            <p:sp>
              <p:nvSpPr>
                <p:cNvPr id="578" name="object 63">
                  <a:extLst>
                    <a:ext uri="{FF2B5EF4-FFF2-40B4-BE49-F238E27FC236}">
                      <a16:creationId xmlns="" xmlns:a16="http://schemas.microsoft.com/office/drawing/2014/main" id="{609784C7-436A-4362-81C1-5FC6AE55C3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34425" y="6664909"/>
                  <a:ext cx="463550" cy="544512"/>
                </a:xfrm>
                <a:custGeom>
                  <a:avLst/>
                  <a:gdLst>
                    <a:gd name="T0" fmla="*/ 369268 w 334543"/>
                    <a:gd name="T1" fmla="*/ 117652 h 393945"/>
                    <a:gd name="T2" fmla="*/ 303195 w 334543"/>
                    <a:gd name="T3" fmla="*/ 81176 h 393945"/>
                    <a:gd name="T4" fmla="*/ 242704 w 334543"/>
                    <a:gd name="T5" fmla="*/ 89071 h 393945"/>
                    <a:gd name="T6" fmla="*/ 239728 w 334543"/>
                    <a:gd name="T7" fmla="*/ 65843 h 393945"/>
                    <a:gd name="T8" fmla="*/ 246244 w 334543"/>
                    <a:gd name="T9" fmla="*/ 23246 h 393945"/>
                    <a:gd name="T10" fmla="*/ 213699 w 334543"/>
                    <a:gd name="T11" fmla="*/ 6332 h 393945"/>
                    <a:gd name="T12" fmla="*/ 192496 w 334543"/>
                    <a:gd name="T13" fmla="*/ 47019 h 393945"/>
                    <a:gd name="T14" fmla="*/ 214721 w 334543"/>
                    <a:gd name="T15" fmla="*/ 80299 h 393945"/>
                    <a:gd name="T16" fmla="*/ 172702 w 334543"/>
                    <a:gd name="T17" fmla="*/ 74755 h 393945"/>
                    <a:gd name="T18" fmla="*/ 104022 w 334543"/>
                    <a:gd name="T19" fmla="*/ 104599 h 393945"/>
                    <a:gd name="T20" fmla="*/ 53834 w 334543"/>
                    <a:gd name="T21" fmla="*/ 117388 h 393945"/>
                    <a:gd name="T22" fmla="*/ 43885 w 334543"/>
                    <a:gd name="T23" fmla="*/ 86844 h 393945"/>
                    <a:gd name="T24" fmla="*/ 42036 w 334543"/>
                    <a:gd name="T25" fmla="*/ 135514 h 393945"/>
                    <a:gd name="T26" fmla="*/ 45829 w 334543"/>
                    <a:gd name="T27" fmla="*/ 200349 h 393945"/>
                    <a:gd name="T28" fmla="*/ 669 w 334543"/>
                    <a:gd name="T29" fmla="*/ 334884 h 393945"/>
                    <a:gd name="T30" fmla="*/ 32314 w 334543"/>
                    <a:gd name="T31" fmla="*/ 265637 h 393945"/>
                    <a:gd name="T32" fmla="*/ 75459 w 334543"/>
                    <a:gd name="T33" fmla="*/ 150038 h 393945"/>
                    <a:gd name="T34" fmla="*/ 103435 w 334543"/>
                    <a:gd name="T35" fmla="*/ 199509 h 393945"/>
                    <a:gd name="T36" fmla="*/ 123588 w 334543"/>
                    <a:gd name="T37" fmla="*/ 120564 h 393945"/>
                    <a:gd name="T38" fmla="*/ 182054 w 334543"/>
                    <a:gd name="T39" fmla="*/ 130300 h 393945"/>
                    <a:gd name="T40" fmla="*/ 197075 w 334543"/>
                    <a:gd name="T41" fmla="*/ 172581 h 393945"/>
                    <a:gd name="T42" fmla="*/ 200333 w 334543"/>
                    <a:gd name="T43" fmla="*/ 212970 h 393945"/>
                    <a:gd name="T44" fmla="*/ 199471 w 334543"/>
                    <a:gd name="T45" fmla="*/ 255215 h 393945"/>
                    <a:gd name="T46" fmla="*/ 202095 w 334543"/>
                    <a:gd name="T47" fmla="*/ 294077 h 393945"/>
                    <a:gd name="T48" fmla="*/ 197217 w 334543"/>
                    <a:gd name="T49" fmla="*/ 354446 h 393945"/>
                    <a:gd name="T50" fmla="*/ 168846 w 334543"/>
                    <a:gd name="T51" fmla="*/ 423010 h 393945"/>
                    <a:gd name="T52" fmla="*/ 173338 w 334543"/>
                    <a:gd name="T53" fmla="*/ 458922 h 393945"/>
                    <a:gd name="T54" fmla="*/ 126106 w 334543"/>
                    <a:gd name="T55" fmla="*/ 512521 h 393945"/>
                    <a:gd name="T56" fmla="*/ 149722 w 334543"/>
                    <a:gd name="T57" fmla="*/ 530117 h 393945"/>
                    <a:gd name="T58" fmla="*/ 271215 w 334543"/>
                    <a:gd name="T59" fmla="*/ 538977 h 393945"/>
                    <a:gd name="T60" fmla="*/ 309271 w 334543"/>
                    <a:gd name="T61" fmla="*/ 500257 h 393945"/>
                    <a:gd name="T62" fmla="*/ 276410 w 334543"/>
                    <a:gd name="T63" fmla="*/ 466186 h 393945"/>
                    <a:gd name="T64" fmla="*/ 277659 w 334543"/>
                    <a:gd name="T65" fmla="*/ 428623 h 393945"/>
                    <a:gd name="T66" fmla="*/ 261837 w 334543"/>
                    <a:gd name="T67" fmla="*/ 391153 h 393945"/>
                    <a:gd name="T68" fmla="*/ 246331 w 334543"/>
                    <a:gd name="T69" fmla="*/ 311095 h 393945"/>
                    <a:gd name="T70" fmla="*/ 248657 w 334543"/>
                    <a:gd name="T71" fmla="*/ 269322 h 393945"/>
                    <a:gd name="T72" fmla="*/ 250224 w 334543"/>
                    <a:gd name="T73" fmla="*/ 235356 h 393945"/>
                    <a:gd name="T74" fmla="*/ 253059 w 334543"/>
                    <a:gd name="T75" fmla="*/ 196215 h 393945"/>
                    <a:gd name="T76" fmla="*/ 242757 w 334543"/>
                    <a:gd name="T77" fmla="*/ 171301 h 393945"/>
                    <a:gd name="T78" fmla="*/ 261952 w 334543"/>
                    <a:gd name="T79" fmla="*/ 131389 h 393945"/>
                    <a:gd name="T80" fmla="*/ 333080 w 334543"/>
                    <a:gd name="T81" fmla="*/ 129494 h 393945"/>
                    <a:gd name="T82" fmla="*/ 342131 w 334543"/>
                    <a:gd name="T83" fmla="*/ 165757 h 393945"/>
                    <a:gd name="T84" fmla="*/ 314947 w 334543"/>
                    <a:gd name="T85" fmla="*/ 277089 h 393945"/>
                    <a:gd name="T86" fmla="*/ 355269 w 334543"/>
                    <a:gd name="T87" fmla="*/ 159161 h 393945"/>
                    <a:gd name="T88" fmla="*/ 374305 w 334543"/>
                    <a:gd name="T89" fmla="*/ 166249 h 393945"/>
                    <a:gd name="T90" fmla="*/ 423033 w 334543"/>
                    <a:gd name="T91" fmla="*/ 288497 h 393945"/>
                    <a:gd name="T92" fmla="*/ 435257 w 334543"/>
                    <a:gd name="T93" fmla="*/ 337454 h 393945"/>
                    <a:gd name="T94" fmla="*/ 312722 w 334543"/>
                    <a:gd name="T95" fmla="*/ 338025 h 393945"/>
                    <a:gd name="T96" fmla="*/ 291080 w 334543"/>
                    <a:gd name="T97" fmla="*/ 303228 h 393945"/>
                    <a:gd name="T98" fmla="*/ 268221 w 334543"/>
                    <a:gd name="T99" fmla="*/ 347588 h 393945"/>
                    <a:gd name="T100" fmla="*/ 306182 w 334543"/>
                    <a:gd name="T101" fmla="*/ 400756 h 393945"/>
                    <a:gd name="T102" fmla="*/ 395403 w 334543"/>
                    <a:gd name="T103" fmla="*/ 420186 h 393945"/>
                    <a:gd name="T104" fmla="*/ 460120 w 334543"/>
                    <a:gd name="T105" fmla="*/ 351499 h 393945"/>
                    <a:gd name="T106" fmla="*/ 437865 w 334543"/>
                    <a:gd name="T107" fmla="*/ 289046 h 393945"/>
                    <a:gd name="T108" fmla="*/ 386580 w 334543"/>
                    <a:gd name="T109" fmla="*/ 168038 h 393945"/>
                    <a:gd name="T110" fmla="*/ 416552 w 334543"/>
                    <a:gd name="T111" fmla="*/ 105528 h 393945"/>
                    <a:gd name="T112" fmla="*/ 394294 w 334543"/>
                    <a:gd name="T113" fmla="*/ 90369 h 39394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0" t="0" r="r" b="b"/>
                  <a:pathLst>
                    <a:path w="334543" h="393945">
                      <a:moveTo>
                        <a:pt x="287223" y="74764"/>
                      </a:moveTo>
                      <a:lnTo>
                        <a:pt x="286778" y="78943"/>
                      </a:lnTo>
                      <a:lnTo>
                        <a:pt x="283832" y="82384"/>
                      </a:lnTo>
                      <a:lnTo>
                        <a:pt x="279704" y="86372"/>
                      </a:lnTo>
                      <a:lnTo>
                        <a:pt x="276059" y="86969"/>
                      </a:lnTo>
                      <a:lnTo>
                        <a:pt x="272935" y="86690"/>
                      </a:lnTo>
                      <a:lnTo>
                        <a:pt x="269544" y="86245"/>
                      </a:lnTo>
                      <a:lnTo>
                        <a:pt x="266306" y="85166"/>
                      </a:lnTo>
                      <a:lnTo>
                        <a:pt x="263080" y="83985"/>
                      </a:lnTo>
                      <a:lnTo>
                        <a:pt x="257035" y="81775"/>
                      </a:lnTo>
                      <a:lnTo>
                        <a:pt x="251434" y="78600"/>
                      </a:lnTo>
                      <a:lnTo>
                        <a:pt x="245935" y="75196"/>
                      </a:lnTo>
                      <a:lnTo>
                        <a:pt x="239229" y="71069"/>
                      </a:lnTo>
                      <a:lnTo>
                        <a:pt x="232575" y="66827"/>
                      </a:lnTo>
                      <a:lnTo>
                        <a:pt x="225755" y="62877"/>
                      </a:lnTo>
                      <a:lnTo>
                        <a:pt x="218655" y="58762"/>
                      </a:lnTo>
                      <a:lnTo>
                        <a:pt x="211061" y="56095"/>
                      </a:lnTo>
                      <a:lnTo>
                        <a:pt x="202920" y="55283"/>
                      </a:lnTo>
                      <a:lnTo>
                        <a:pt x="195961" y="54597"/>
                      </a:lnTo>
                      <a:lnTo>
                        <a:pt x="189344" y="55689"/>
                      </a:lnTo>
                      <a:lnTo>
                        <a:pt x="183210" y="59270"/>
                      </a:lnTo>
                      <a:lnTo>
                        <a:pt x="180428" y="60896"/>
                      </a:lnTo>
                      <a:lnTo>
                        <a:pt x="177800" y="62814"/>
                      </a:lnTo>
                      <a:lnTo>
                        <a:pt x="175031" y="64477"/>
                      </a:lnTo>
                      <a:lnTo>
                        <a:pt x="173494" y="65405"/>
                      </a:lnTo>
                      <a:lnTo>
                        <a:pt x="170218" y="66865"/>
                      </a:lnTo>
                      <a:lnTo>
                        <a:pt x="167055" y="66675"/>
                      </a:lnTo>
                      <a:lnTo>
                        <a:pt x="166535" y="62915"/>
                      </a:lnTo>
                      <a:lnTo>
                        <a:pt x="166370" y="54978"/>
                      </a:lnTo>
                      <a:lnTo>
                        <a:pt x="167970" y="51549"/>
                      </a:lnTo>
                      <a:lnTo>
                        <a:pt x="171234" y="48958"/>
                      </a:lnTo>
                      <a:lnTo>
                        <a:pt x="172885" y="47663"/>
                      </a:lnTo>
                      <a:lnTo>
                        <a:pt x="176047" y="44907"/>
                      </a:lnTo>
                      <a:lnTo>
                        <a:pt x="178752" y="42494"/>
                      </a:lnTo>
                      <a:lnTo>
                        <a:pt x="180721" y="39560"/>
                      </a:lnTo>
                      <a:lnTo>
                        <a:pt x="181648" y="35902"/>
                      </a:lnTo>
                      <a:lnTo>
                        <a:pt x="183134" y="30060"/>
                      </a:lnTo>
                      <a:lnTo>
                        <a:pt x="182283" y="24612"/>
                      </a:lnTo>
                      <a:lnTo>
                        <a:pt x="179209" y="19532"/>
                      </a:lnTo>
                      <a:lnTo>
                        <a:pt x="177584" y="16827"/>
                      </a:lnTo>
                      <a:lnTo>
                        <a:pt x="173405" y="12217"/>
                      </a:lnTo>
                      <a:lnTo>
                        <a:pt x="168681" y="7683"/>
                      </a:lnTo>
                      <a:lnTo>
                        <a:pt x="167030" y="4749"/>
                      </a:lnTo>
                      <a:lnTo>
                        <a:pt x="165747" y="2476"/>
                      </a:lnTo>
                      <a:lnTo>
                        <a:pt x="161544" y="0"/>
                      </a:lnTo>
                      <a:lnTo>
                        <a:pt x="160185" y="266"/>
                      </a:lnTo>
                      <a:lnTo>
                        <a:pt x="157416" y="546"/>
                      </a:lnTo>
                      <a:lnTo>
                        <a:pt x="154114" y="4584"/>
                      </a:lnTo>
                      <a:lnTo>
                        <a:pt x="152514" y="7556"/>
                      </a:lnTo>
                      <a:lnTo>
                        <a:pt x="150177" y="9817"/>
                      </a:lnTo>
                      <a:lnTo>
                        <a:pt x="146227" y="14084"/>
                      </a:lnTo>
                      <a:lnTo>
                        <a:pt x="143014" y="18084"/>
                      </a:lnTo>
                      <a:lnTo>
                        <a:pt x="140462" y="21678"/>
                      </a:lnTo>
                      <a:lnTo>
                        <a:pt x="139192" y="25844"/>
                      </a:lnTo>
                      <a:lnTo>
                        <a:pt x="138988" y="30327"/>
                      </a:lnTo>
                      <a:lnTo>
                        <a:pt x="138823" y="34036"/>
                      </a:lnTo>
                      <a:lnTo>
                        <a:pt x="139801" y="37426"/>
                      </a:lnTo>
                      <a:lnTo>
                        <a:pt x="141744" y="40513"/>
                      </a:lnTo>
                      <a:lnTo>
                        <a:pt x="143103" y="42659"/>
                      </a:lnTo>
                      <a:lnTo>
                        <a:pt x="146646" y="46164"/>
                      </a:lnTo>
                      <a:lnTo>
                        <a:pt x="150304" y="49263"/>
                      </a:lnTo>
                      <a:lnTo>
                        <a:pt x="153060" y="51523"/>
                      </a:lnTo>
                      <a:lnTo>
                        <a:pt x="154787" y="54406"/>
                      </a:lnTo>
                      <a:lnTo>
                        <a:pt x="154851" y="58127"/>
                      </a:lnTo>
                      <a:lnTo>
                        <a:pt x="154698" y="62903"/>
                      </a:lnTo>
                      <a:lnTo>
                        <a:pt x="154076" y="67221"/>
                      </a:lnTo>
                      <a:lnTo>
                        <a:pt x="151333" y="67005"/>
                      </a:lnTo>
                      <a:lnTo>
                        <a:pt x="147408" y="65112"/>
                      </a:lnTo>
                      <a:lnTo>
                        <a:pt x="143395" y="62687"/>
                      </a:lnTo>
                      <a:lnTo>
                        <a:pt x="139230" y="59817"/>
                      </a:lnTo>
                      <a:lnTo>
                        <a:pt x="132181" y="55219"/>
                      </a:lnTo>
                      <a:lnTo>
                        <a:pt x="124548" y="54114"/>
                      </a:lnTo>
                      <a:lnTo>
                        <a:pt x="116497" y="55587"/>
                      </a:lnTo>
                      <a:lnTo>
                        <a:pt x="109359" y="56883"/>
                      </a:lnTo>
                      <a:lnTo>
                        <a:pt x="102692" y="59613"/>
                      </a:lnTo>
                      <a:lnTo>
                        <a:pt x="96189" y="62877"/>
                      </a:lnTo>
                      <a:lnTo>
                        <a:pt x="90830" y="65570"/>
                      </a:lnTo>
                      <a:lnTo>
                        <a:pt x="85636" y="68580"/>
                      </a:lnTo>
                      <a:lnTo>
                        <a:pt x="80619" y="71945"/>
                      </a:lnTo>
                      <a:lnTo>
                        <a:pt x="75018" y="75717"/>
                      </a:lnTo>
                      <a:lnTo>
                        <a:pt x="69202" y="79095"/>
                      </a:lnTo>
                      <a:lnTo>
                        <a:pt x="63157" y="81991"/>
                      </a:lnTo>
                      <a:lnTo>
                        <a:pt x="58178" y="84378"/>
                      </a:lnTo>
                      <a:lnTo>
                        <a:pt x="52946" y="85966"/>
                      </a:lnTo>
                      <a:lnTo>
                        <a:pt x="47586" y="87033"/>
                      </a:lnTo>
                      <a:lnTo>
                        <a:pt x="46113" y="87325"/>
                      </a:lnTo>
                      <a:lnTo>
                        <a:pt x="43268" y="86702"/>
                      </a:lnTo>
                      <a:lnTo>
                        <a:pt x="38823" y="84975"/>
                      </a:lnTo>
                      <a:lnTo>
                        <a:pt x="35890" y="81686"/>
                      </a:lnTo>
                      <a:lnTo>
                        <a:pt x="34417" y="76962"/>
                      </a:lnTo>
                      <a:lnTo>
                        <a:pt x="34493" y="74485"/>
                      </a:lnTo>
                      <a:lnTo>
                        <a:pt x="37045" y="72910"/>
                      </a:lnTo>
                      <a:lnTo>
                        <a:pt x="37579" y="68630"/>
                      </a:lnTo>
                      <a:lnTo>
                        <a:pt x="37084" y="65366"/>
                      </a:lnTo>
                      <a:lnTo>
                        <a:pt x="34747" y="63093"/>
                      </a:lnTo>
                      <a:lnTo>
                        <a:pt x="31648" y="62865"/>
                      </a:lnTo>
                      <a:lnTo>
                        <a:pt x="26606" y="62496"/>
                      </a:lnTo>
                      <a:lnTo>
                        <a:pt x="22428" y="66027"/>
                      </a:lnTo>
                      <a:lnTo>
                        <a:pt x="21285" y="71666"/>
                      </a:lnTo>
                      <a:lnTo>
                        <a:pt x="20370" y="76212"/>
                      </a:lnTo>
                      <a:lnTo>
                        <a:pt x="20955" y="80645"/>
                      </a:lnTo>
                      <a:lnTo>
                        <a:pt x="22466" y="84937"/>
                      </a:lnTo>
                      <a:lnTo>
                        <a:pt x="23293" y="87116"/>
                      </a:lnTo>
                      <a:lnTo>
                        <a:pt x="30315" y="98096"/>
                      </a:lnTo>
                      <a:lnTo>
                        <a:pt x="41160" y="105130"/>
                      </a:lnTo>
                      <a:lnTo>
                        <a:pt x="44500" y="106006"/>
                      </a:lnTo>
                      <a:lnTo>
                        <a:pt x="47117" y="106603"/>
                      </a:lnTo>
                      <a:lnTo>
                        <a:pt x="47028" y="109181"/>
                      </a:lnTo>
                      <a:lnTo>
                        <a:pt x="45016" y="114440"/>
                      </a:lnTo>
                      <a:lnTo>
                        <a:pt x="40481" y="126306"/>
                      </a:lnTo>
                      <a:lnTo>
                        <a:pt x="35839" y="138125"/>
                      </a:lnTo>
                      <a:lnTo>
                        <a:pt x="33051" y="145029"/>
                      </a:lnTo>
                      <a:lnTo>
                        <a:pt x="28237" y="156793"/>
                      </a:lnTo>
                      <a:lnTo>
                        <a:pt x="23349" y="168523"/>
                      </a:lnTo>
                      <a:lnTo>
                        <a:pt x="18381" y="180216"/>
                      </a:lnTo>
                      <a:lnTo>
                        <a:pt x="13327" y="191867"/>
                      </a:lnTo>
                      <a:lnTo>
                        <a:pt x="8181" y="203474"/>
                      </a:lnTo>
                      <a:lnTo>
                        <a:pt x="2936" y="215034"/>
                      </a:lnTo>
                      <a:lnTo>
                        <a:pt x="0" y="243890"/>
                      </a:lnTo>
                      <a:lnTo>
                        <a:pt x="482" y="242417"/>
                      </a:lnTo>
                      <a:lnTo>
                        <a:pt x="1346" y="239864"/>
                      </a:lnTo>
                      <a:lnTo>
                        <a:pt x="2870" y="236410"/>
                      </a:lnTo>
                      <a:lnTo>
                        <a:pt x="4254" y="232854"/>
                      </a:lnTo>
                      <a:lnTo>
                        <a:pt x="6096" y="229590"/>
                      </a:lnTo>
                      <a:lnTo>
                        <a:pt x="7544" y="226987"/>
                      </a:lnTo>
                      <a:lnTo>
                        <a:pt x="13252" y="215654"/>
                      </a:lnTo>
                      <a:lnTo>
                        <a:pt x="18411" y="204043"/>
                      </a:lnTo>
                      <a:lnTo>
                        <a:pt x="23304" y="192290"/>
                      </a:lnTo>
                      <a:lnTo>
                        <a:pt x="25711" y="186478"/>
                      </a:lnTo>
                      <a:lnTo>
                        <a:pt x="30609" y="174761"/>
                      </a:lnTo>
                      <a:lnTo>
                        <a:pt x="35527" y="163051"/>
                      </a:lnTo>
                      <a:lnTo>
                        <a:pt x="40424" y="151333"/>
                      </a:lnTo>
                      <a:lnTo>
                        <a:pt x="42991" y="144976"/>
                      </a:lnTo>
                      <a:lnTo>
                        <a:pt x="47393" y="133071"/>
                      </a:lnTo>
                      <a:lnTo>
                        <a:pt x="51239" y="120961"/>
                      </a:lnTo>
                      <a:lnTo>
                        <a:pt x="54419" y="108610"/>
                      </a:lnTo>
                      <a:lnTo>
                        <a:pt x="54775" y="107429"/>
                      </a:lnTo>
                      <a:lnTo>
                        <a:pt x="58407" y="106972"/>
                      </a:lnTo>
                      <a:lnTo>
                        <a:pt x="61353" y="107467"/>
                      </a:lnTo>
                      <a:lnTo>
                        <a:pt x="63017" y="110972"/>
                      </a:lnTo>
                      <a:lnTo>
                        <a:pt x="66255" y="118694"/>
                      </a:lnTo>
                      <a:lnTo>
                        <a:pt x="68884" y="126644"/>
                      </a:lnTo>
                      <a:lnTo>
                        <a:pt x="71462" y="134620"/>
                      </a:lnTo>
                      <a:lnTo>
                        <a:pt x="74594" y="144421"/>
                      </a:lnTo>
                      <a:lnTo>
                        <a:pt x="71539" y="110756"/>
                      </a:lnTo>
                      <a:lnTo>
                        <a:pt x="68592" y="104965"/>
                      </a:lnTo>
                      <a:lnTo>
                        <a:pt x="69113" y="102971"/>
                      </a:lnTo>
                      <a:lnTo>
                        <a:pt x="72110" y="101460"/>
                      </a:lnTo>
                      <a:lnTo>
                        <a:pt x="75222" y="98831"/>
                      </a:lnTo>
                      <a:lnTo>
                        <a:pt x="79197" y="95326"/>
                      </a:lnTo>
                      <a:lnTo>
                        <a:pt x="84112" y="91211"/>
                      </a:lnTo>
                      <a:lnTo>
                        <a:pt x="89128" y="87274"/>
                      </a:lnTo>
                      <a:lnTo>
                        <a:pt x="95199" y="85191"/>
                      </a:lnTo>
                      <a:lnTo>
                        <a:pt x="98082" y="84162"/>
                      </a:lnTo>
                      <a:lnTo>
                        <a:pt x="101765" y="83591"/>
                      </a:lnTo>
                      <a:lnTo>
                        <a:pt x="108064" y="82918"/>
                      </a:lnTo>
                      <a:lnTo>
                        <a:pt x="114147" y="83616"/>
                      </a:lnTo>
                      <a:lnTo>
                        <a:pt x="119951" y="86448"/>
                      </a:lnTo>
                      <a:lnTo>
                        <a:pt x="126288" y="89547"/>
                      </a:lnTo>
                      <a:lnTo>
                        <a:pt x="131292" y="94322"/>
                      </a:lnTo>
                      <a:lnTo>
                        <a:pt x="135509" y="100063"/>
                      </a:lnTo>
                      <a:lnTo>
                        <a:pt x="137058" y="102171"/>
                      </a:lnTo>
                      <a:lnTo>
                        <a:pt x="139750" y="106705"/>
                      </a:lnTo>
                      <a:lnTo>
                        <a:pt x="141757" y="111239"/>
                      </a:lnTo>
                      <a:lnTo>
                        <a:pt x="143370" y="115963"/>
                      </a:lnTo>
                      <a:lnTo>
                        <a:pt x="145122" y="120624"/>
                      </a:lnTo>
                      <a:lnTo>
                        <a:pt x="145630" y="124218"/>
                      </a:lnTo>
                      <a:lnTo>
                        <a:pt x="142125" y="124929"/>
                      </a:lnTo>
                      <a:lnTo>
                        <a:pt x="140246" y="127317"/>
                      </a:lnTo>
                      <a:lnTo>
                        <a:pt x="139420" y="130822"/>
                      </a:lnTo>
                      <a:lnTo>
                        <a:pt x="138442" y="135039"/>
                      </a:lnTo>
                      <a:lnTo>
                        <a:pt x="138264" y="139268"/>
                      </a:lnTo>
                      <a:lnTo>
                        <a:pt x="139052" y="143535"/>
                      </a:lnTo>
                      <a:lnTo>
                        <a:pt x="139420" y="146189"/>
                      </a:lnTo>
                      <a:lnTo>
                        <a:pt x="141363" y="149644"/>
                      </a:lnTo>
                      <a:lnTo>
                        <a:pt x="144475" y="154165"/>
                      </a:lnTo>
                      <a:lnTo>
                        <a:pt x="146164" y="158242"/>
                      </a:lnTo>
                      <a:lnTo>
                        <a:pt x="144094" y="162775"/>
                      </a:lnTo>
                      <a:lnTo>
                        <a:pt x="142925" y="165404"/>
                      </a:lnTo>
                      <a:lnTo>
                        <a:pt x="141795" y="168351"/>
                      </a:lnTo>
                      <a:lnTo>
                        <a:pt x="140550" y="172720"/>
                      </a:lnTo>
                      <a:lnTo>
                        <a:pt x="140881" y="177076"/>
                      </a:lnTo>
                      <a:lnTo>
                        <a:pt x="142494" y="181241"/>
                      </a:lnTo>
                      <a:lnTo>
                        <a:pt x="143852" y="184746"/>
                      </a:lnTo>
                      <a:lnTo>
                        <a:pt x="144018" y="188188"/>
                      </a:lnTo>
                      <a:lnTo>
                        <a:pt x="143002" y="191757"/>
                      </a:lnTo>
                      <a:lnTo>
                        <a:pt x="142811" y="192646"/>
                      </a:lnTo>
                      <a:lnTo>
                        <a:pt x="142176" y="195237"/>
                      </a:lnTo>
                      <a:lnTo>
                        <a:pt x="142824" y="199504"/>
                      </a:lnTo>
                      <a:lnTo>
                        <a:pt x="144208" y="204089"/>
                      </a:lnTo>
                      <a:lnTo>
                        <a:pt x="146443" y="208432"/>
                      </a:lnTo>
                      <a:lnTo>
                        <a:pt x="145745" y="212877"/>
                      </a:lnTo>
                      <a:lnTo>
                        <a:pt x="144094" y="217893"/>
                      </a:lnTo>
                      <a:lnTo>
                        <a:pt x="143598" y="223088"/>
                      </a:lnTo>
                      <a:lnTo>
                        <a:pt x="143802" y="228371"/>
                      </a:lnTo>
                      <a:lnTo>
                        <a:pt x="144018" y="233959"/>
                      </a:lnTo>
                      <a:lnTo>
                        <a:pt x="144145" y="236753"/>
                      </a:lnTo>
                      <a:lnTo>
                        <a:pt x="144424" y="243459"/>
                      </a:lnTo>
                      <a:lnTo>
                        <a:pt x="143725" y="250063"/>
                      </a:lnTo>
                      <a:lnTo>
                        <a:pt x="142227" y="256578"/>
                      </a:lnTo>
                      <a:lnTo>
                        <a:pt x="141823" y="258263"/>
                      </a:lnTo>
                      <a:lnTo>
                        <a:pt x="138081" y="270436"/>
                      </a:lnTo>
                      <a:lnTo>
                        <a:pt x="133223" y="282155"/>
                      </a:lnTo>
                      <a:lnTo>
                        <a:pt x="130314" y="288455"/>
                      </a:lnTo>
                      <a:lnTo>
                        <a:pt x="127152" y="294614"/>
                      </a:lnTo>
                      <a:lnTo>
                        <a:pt x="124104" y="300850"/>
                      </a:lnTo>
                      <a:lnTo>
                        <a:pt x="122821" y="303491"/>
                      </a:lnTo>
                      <a:lnTo>
                        <a:pt x="121767" y="306209"/>
                      </a:lnTo>
                      <a:lnTo>
                        <a:pt x="121310" y="309181"/>
                      </a:lnTo>
                      <a:lnTo>
                        <a:pt x="120726" y="312991"/>
                      </a:lnTo>
                      <a:lnTo>
                        <a:pt x="121323" y="316674"/>
                      </a:lnTo>
                      <a:lnTo>
                        <a:pt x="122186" y="320344"/>
                      </a:lnTo>
                      <a:lnTo>
                        <a:pt x="122783" y="322935"/>
                      </a:lnTo>
                      <a:lnTo>
                        <a:pt x="123532" y="325501"/>
                      </a:lnTo>
                      <a:lnTo>
                        <a:pt x="124104" y="328104"/>
                      </a:lnTo>
                      <a:lnTo>
                        <a:pt x="125006" y="332206"/>
                      </a:lnTo>
                      <a:lnTo>
                        <a:pt x="124155" y="335788"/>
                      </a:lnTo>
                      <a:lnTo>
                        <a:pt x="121069" y="338632"/>
                      </a:lnTo>
                      <a:lnTo>
                        <a:pt x="118630" y="340893"/>
                      </a:lnTo>
                      <a:lnTo>
                        <a:pt x="114858" y="344119"/>
                      </a:lnTo>
                      <a:lnTo>
                        <a:pt x="110363" y="348157"/>
                      </a:lnTo>
                      <a:lnTo>
                        <a:pt x="107423" y="351675"/>
                      </a:lnTo>
                      <a:lnTo>
                        <a:pt x="99202" y="361354"/>
                      </a:lnTo>
                      <a:lnTo>
                        <a:pt x="90944" y="371005"/>
                      </a:lnTo>
                      <a:lnTo>
                        <a:pt x="89636" y="372529"/>
                      </a:lnTo>
                      <a:lnTo>
                        <a:pt x="90271" y="375081"/>
                      </a:lnTo>
                      <a:lnTo>
                        <a:pt x="92697" y="377875"/>
                      </a:lnTo>
                      <a:lnTo>
                        <a:pt x="95262" y="379374"/>
                      </a:lnTo>
                      <a:lnTo>
                        <a:pt x="98145" y="380339"/>
                      </a:lnTo>
                      <a:lnTo>
                        <a:pt x="101422" y="381457"/>
                      </a:lnTo>
                      <a:lnTo>
                        <a:pt x="104736" y="382485"/>
                      </a:lnTo>
                      <a:lnTo>
                        <a:pt x="107975" y="383743"/>
                      </a:lnTo>
                      <a:lnTo>
                        <a:pt x="118955" y="387535"/>
                      </a:lnTo>
                      <a:lnTo>
                        <a:pt x="131273" y="390735"/>
                      </a:lnTo>
                      <a:lnTo>
                        <a:pt x="143790" y="392867"/>
                      </a:lnTo>
                      <a:lnTo>
                        <a:pt x="156514" y="393903"/>
                      </a:lnTo>
                      <a:lnTo>
                        <a:pt x="157783" y="393945"/>
                      </a:lnTo>
                      <a:lnTo>
                        <a:pt x="170477" y="393760"/>
                      </a:lnTo>
                      <a:lnTo>
                        <a:pt x="183081" y="392488"/>
                      </a:lnTo>
                      <a:lnTo>
                        <a:pt x="195592" y="390156"/>
                      </a:lnTo>
                      <a:lnTo>
                        <a:pt x="202294" y="388452"/>
                      </a:lnTo>
                      <a:lnTo>
                        <a:pt x="214352" y="384482"/>
                      </a:lnTo>
                      <a:lnTo>
                        <a:pt x="226047" y="379361"/>
                      </a:lnTo>
                      <a:lnTo>
                        <a:pt x="231190" y="375729"/>
                      </a:lnTo>
                      <a:lnTo>
                        <a:pt x="231990" y="372338"/>
                      </a:lnTo>
                      <a:lnTo>
                        <a:pt x="229628" y="369735"/>
                      </a:lnTo>
                      <a:lnTo>
                        <a:pt x="227025" y="366852"/>
                      </a:lnTo>
                      <a:lnTo>
                        <a:pt x="223037" y="362127"/>
                      </a:lnTo>
                      <a:lnTo>
                        <a:pt x="219100" y="357352"/>
                      </a:lnTo>
                      <a:lnTo>
                        <a:pt x="215163" y="352590"/>
                      </a:lnTo>
                      <a:lnTo>
                        <a:pt x="212737" y="349656"/>
                      </a:lnTo>
                      <a:lnTo>
                        <a:pt x="210045" y="347040"/>
                      </a:lnTo>
                      <a:lnTo>
                        <a:pt x="207175" y="344601"/>
                      </a:lnTo>
                      <a:lnTo>
                        <a:pt x="204482" y="342328"/>
                      </a:lnTo>
                      <a:lnTo>
                        <a:pt x="201879" y="339928"/>
                      </a:lnTo>
                      <a:lnTo>
                        <a:pt x="199339" y="337464"/>
                      </a:lnTo>
                      <a:lnTo>
                        <a:pt x="197053" y="335229"/>
                      </a:lnTo>
                      <a:lnTo>
                        <a:pt x="196354" y="332371"/>
                      </a:lnTo>
                      <a:lnTo>
                        <a:pt x="197053" y="329171"/>
                      </a:lnTo>
                      <a:lnTo>
                        <a:pt x="197573" y="326847"/>
                      </a:lnTo>
                      <a:lnTo>
                        <a:pt x="198704" y="322211"/>
                      </a:lnTo>
                      <a:lnTo>
                        <a:pt x="199428" y="319303"/>
                      </a:lnTo>
                      <a:lnTo>
                        <a:pt x="200164" y="316407"/>
                      </a:lnTo>
                      <a:lnTo>
                        <a:pt x="200240" y="310273"/>
                      </a:lnTo>
                      <a:lnTo>
                        <a:pt x="199885" y="307289"/>
                      </a:lnTo>
                      <a:lnTo>
                        <a:pt x="198729" y="304482"/>
                      </a:lnTo>
                      <a:lnTo>
                        <a:pt x="197726" y="302044"/>
                      </a:lnTo>
                      <a:lnTo>
                        <a:pt x="195453" y="297256"/>
                      </a:lnTo>
                      <a:lnTo>
                        <a:pt x="193281" y="292620"/>
                      </a:lnTo>
                      <a:lnTo>
                        <a:pt x="190982" y="288036"/>
                      </a:lnTo>
                      <a:lnTo>
                        <a:pt x="188912" y="283337"/>
                      </a:lnTo>
                      <a:lnTo>
                        <a:pt x="188829" y="283149"/>
                      </a:lnTo>
                      <a:lnTo>
                        <a:pt x="183943" y="271439"/>
                      </a:lnTo>
                      <a:lnTo>
                        <a:pt x="179895" y="259372"/>
                      </a:lnTo>
                      <a:lnTo>
                        <a:pt x="178396" y="254050"/>
                      </a:lnTo>
                      <a:lnTo>
                        <a:pt x="177215" y="248678"/>
                      </a:lnTo>
                      <a:lnTo>
                        <a:pt x="177165" y="239356"/>
                      </a:lnTo>
                      <a:lnTo>
                        <a:pt x="177317" y="235585"/>
                      </a:lnTo>
                      <a:lnTo>
                        <a:pt x="177431" y="231825"/>
                      </a:lnTo>
                      <a:lnTo>
                        <a:pt x="177647" y="225196"/>
                      </a:lnTo>
                      <a:lnTo>
                        <a:pt x="177469" y="218630"/>
                      </a:lnTo>
                      <a:lnTo>
                        <a:pt x="175539" y="212217"/>
                      </a:lnTo>
                      <a:lnTo>
                        <a:pt x="174536" y="208876"/>
                      </a:lnTo>
                      <a:lnTo>
                        <a:pt x="175450" y="205816"/>
                      </a:lnTo>
                      <a:lnTo>
                        <a:pt x="177355" y="203047"/>
                      </a:lnTo>
                      <a:lnTo>
                        <a:pt x="178079" y="201536"/>
                      </a:lnTo>
                      <a:lnTo>
                        <a:pt x="179184" y="198272"/>
                      </a:lnTo>
                      <a:lnTo>
                        <a:pt x="179324" y="194957"/>
                      </a:lnTo>
                      <a:lnTo>
                        <a:pt x="178485" y="191617"/>
                      </a:lnTo>
                      <a:lnTo>
                        <a:pt x="177723" y="188607"/>
                      </a:lnTo>
                      <a:lnTo>
                        <a:pt x="177787" y="185648"/>
                      </a:lnTo>
                      <a:lnTo>
                        <a:pt x="178625" y="182676"/>
                      </a:lnTo>
                      <a:lnTo>
                        <a:pt x="179285" y="180390"/>
                      </a:lnTo>
                      <a:lnTo>
                        <a:pt x="179832" y="177482"/>
                      </a:lnTo>
                      <a:lnTo>
                        <a:pt x="180276" y="174002"/>
                      </a:lnTo>
                      <a:lnTo>
                        <a:pt x="180454" y="170370"/>
                      </a:lnTo>
                      <a:lnTo>
                        <a:pt x="179311" y="167055"/>
                      </a:lnTo>
                      <a:lnTo>
                        <a:pt x="177749" y="163868"/>
                      </a:lnTo>
                      <a:lnTo>
                        <a:pt x="176072" y="160362"/>
                      </a:lnTo>
                      <a:lnTo>
                        <a:pt x="175425" y="156400"/>
                      </a:lnTo>
                      <a:lnTo>
                        <a:pt x="177253" y="153060"/>
                      </a:lnTo>
                      <a:lnTo>
                        <a:pt x="179527" y="150279"/>
                      </a:lnTo>
                      <a:lnTo>
                        <a:pt x="181787" y="146265"/>
                      </a:lnTo>
                      <a:lnTo>
                        <a:pt x="182499" y="142036"/>
                      </a:lnTo>
                      <a:lnTo>
                        <a:pt x="182829" y="138176"/>
                      </a:lnTo>
                      <a:lnTo>
                        <a:pt x="182930" y="135369"/>
                      </a:lnTo>
                      <a:lnTo>
                        <a:pt x="182600" y="132600"/>
                      </a:lnTo>
                      <a:lnTo>
                        <a:pt x="181610" y="129959"/>
                      </a:lnTo>
                      <a:lnTo>
                        <a:pt x="180530" y="127088"/>
                      </a:lnTo>
                      <a:lnTo>
                        <a:pt x="178727" y="125044"/>
                      </a:lnTo>
                      <a:lnTo>
                        <a:pt x="175806" y="124244"/>
                      </a:lnTo>
                      <a:lnTo>
                        <a:pt x="175069" y="124002"/>
                      </a:lnTo>
                      <a:lnTo>
                        <a:pt x="176009" y="121335"/>
                      </a:lnTo>
                      <a:lnTo>
                        <a:pt x="176923" y="118732"/>
                      </a:lnTo>
                      <a:lnTo>
                        <a:pt x="177863" y="116141"/>
                      </a:lnTo>
                      <a:lnTo>
                        <a:pt x="178790" y="113588"/>
                      </a:lnTo>
                      <a:lnTo>
                        <a:pt x="179552" y="110947"/>
                      </a:lnTo>
                      <a:lnTo>
                        <a:pt x="180733" y="108521"/>
                      </a:lnTo>
                      <a:lnTo>
                        <a:pt x="184251" y="101346"/>
                      </a:lnTo>
                      <a:lnTo>
                        <a:pt x="188912" y="95110"/>
                      </a:lnTo>
                      <a:lnTo>
                        <a:pt x="195173" y="90347"/>
                      </a:lnTo>
                      <a:lnTo>
                        <a:pt x="199928" y="87243"/>
                      </a:lnTo>
                      <a:lnTo>
                        <a:pt x="211466" y="83471"/>
                      </a:lnTo>
                      <a:lnTo>
                        <a:pt x="223875" y="84518"/>
                      </a:lnTo>
                      <a:lnTo>
                        <a:pt x="228358" y="85750"/>
                      </a:lnTo>
                      <a:lnTo>
                        <a:pt x="232537" y="87744"/>
                      </a:lnTo>
                      <a:lnTo>
                        <a:pt x="236258" y="90652"/>
                      </a:lnTo>
                      <a:lnTo>
                        <a:pt x="240207" y="93738"/>
                      </a:lnTo>
                      <a:lnTo>
                        <a:pt x="244005" y="97028"/>
                      </a:lnTo>
                      <a:lnTo>
                        <a:pt x="247891" y="100203"/>
                      </a:lnTo>
                      <a:lnTo>
                        <a:pt x="248564" y="100749"/>
                      </a:lnTo>
                      <a:lnTo>
                        <a:pt x="251129" y="102374"/>
                      </a:lnTo>
                      <a:lnTo>
                        <a:pt x="252818" y="104940"/>
                      </a:lnTo>
                      <a:lnTo>
                        <a:pt x="250202" y="109689"/>
                      </a:lnTo>
                      <a:lnTo>
                        <a:pt x="248272" y="114757"/>
                      </a:lnTo>
                      <a:lnTo>
                        <a:pt x="246735" y="119989"/>
                      </a:lnTo>
                      <a:lnTo>
                        <a:pt x="244424" y="127825"/>
                      </a:lnTo>
                      <a:lnTo>
                        <a:pt x="242214" y="135699"/>
                      </a:lnTo>
                      <a:lnTo>
                        <a:pt x="239725" y="143459"/>
                      </a:lnTo>
                      <a:lnTo>
                        <a:pt x="237410" y="150486"/>
                      </a:lnTo>
                      <a:lnTo>
                        <a:pt x="233188" y="162477"/>
                      </a:lnTo>
                      <a:lnTo>
                        <a:pt x="228720" y="174364"/>
                      </a:lnTo>
                      <a:lnTo>
                        <a:pt x="225361" y="204939"/>
                      </a:lnTo>
                      <a:lnTo>
                        <a:pt x="227131" y="200580"/>
                      </a:lnTo>
                      <a:lnTo>
                        <a:pt x="231735" y="188753"/>
                      </a:lnTo>
                      <a:lnTo>
                        <a:pt x="236108" y="176836"/>
                      </a:lnTo>
                      <a:lnTo>
                        <a:pt x="240274" y="164836"/>
                      </a:lnTo>
                      <a:lnTo>
                        <a:pt x="244257" y="152764"/>
                      </a:lnTo>
                      <a:lnTo>
                        <a:pt x="248081" y="140627"/>
                      </a:lnTo>
                      <a:lnTo>
                        <a:pt x="248461" y="139403"/>
                      </a:lnTo>
                      <a:lnTo>
                        <a:pt x="252298" y="127296"/>
                      </a:lnTo>
                      <a:lnTo>
                        <a:pt x="256209" y="115214"/>
                      </a:lnTo>
                      <a:lnTo>
                        <a:pt x="257225" y="112090"/>
                      </a:lnTo>
                      <a:lnTo>
                        <a:pt x="258356" y="109004"/>
                      </a:lnTo>
                      <a:lnTo>
                        <a:pt x="260629" y="106514"/>
                      </a:lnTo>
                      <a:lnTo>
                        <a:pt x="264109" y="106972"/>
                      </a:lnTo>
                      <a:lnTo>
                        <a:pt x="266890" y="108470"/>
                      </a:lnTo>
                      <a:lnTo>
                        <a:pt x="267893" y="112433"/>
                      </a:lnTo>
                      <a:lnTo>
                        <a:pt x="268833" y="116408"/>
                      </a:lnTo>
                      <a:lnTo>
                        <a:pt x="269938" y="120345"/>
                      </a:lnTo>
                      <a:lnTo>
                        <a:pt x="272206" y="127880"/>
                      </a:lnTo>
                      <a:lnTo>
                        <a:pt x="276408" y="139870"/>
                      </a:lnTo>
                      <a:lnTo>
                        <a:pt x="281101" y="151663"/>
                      </a:lnTo>
                      <a:lnTo>
                        <a:pt x="285409" y="161999"/>
                      </a:lnTo>
                      <a:lnTo>
                        <a:pt x="290307" y="173716"/>
                      </a:lnTo>
                      <a:lnTo>
                        <a:pt x="295219" y="185429"/>
                      </a:lnTo>
                      <a:lnTo>
                        <a:pt x="300144" y="197136"/>
                      </a:lnTo>
                      <a:lnTo>
                        <a:pt x="305079" y="208838"/>
                      </a:lnTo>
                      <a:lnTo>
                        <a:pt x="308381" y="216649"/>
                      </a:lnTo>
                      <a:lnTo>
                        <a:pt x="312305" y="224129"/>
                      </a:lnTo>
                      <a:lnTo>
                        <a:pt x="316293" y="231559"/>
                      </a:lnTo>
                      <a:lnTo>
                        <a:pt x="318084" y="234886"/>
                      </a:lnTo>
                      <a:lnTo>
                        <a:pt x="319659" y="238315"/>
                      </a:lnTo>
                      <a:lnTo>
                        <a:pt x="320751" y="241973"/>
                      </a:lnTo>
                      <a:lnTo>
                        <a:pt x="319747" y="244132"/>
                      </a:lnTo>
                      <a:lnTo>
                        <a:pt x="313895" y="244277"/>
                      </a:lnTo>
                      <a:lnTo>
                        <a:pt x="301200" y="244577"/>
                      </a:lnTo>
                      <a:lnTo>
                        <a:pt x="288505" y="245008"/>
                      </a:lnTo>
                      <a:lnTo>
                        <a:pt x="282474" y="245200"/>
                      </a:lnTo>
                      <a:lnTo>
                        <a:pt x="269784" y="245163"/>
                      </a:lnTo>
                      <a:lnTo>
                        <a:pt x="257098" y="244678"/>
                      </a:lnTo>
                      <a:lnTo>
                        <a:pt x="250915" y="244444"/>
                      </a:lnTo>
                      <a:lnTo>
                        <a:pt x="238223" y="244383"/>
                      </a:lnTo>
                      <a:lnTo>
                        <a:pt x="225526" y="244690"/>
                      </a:lnTo>
                      <a:lnTo>
                        <a:pt x="220091" y="244868"/>
                      </a:lnTo>
                      <a:lnTo>
                        <a:pt x="214630" y="244652"/>
                      </a:lnTo>
                      <a:lnTo>
                        <a:pt x="208432" y="244513"/>
                      </a:lnTo>
                      <a:lnTo>
                        <a:pt x="209346" y="242277"/>
                      </a:lnTo>
                      <a:lnTo>
                        <a:pt x="210464" y="239560"/>
                      </a:lnTo>
                      <a:lnTo>
                        <a:pt x="211416" y="236766"/>
                      </a:lnTo>
                      <a:lnTo>
                        <a:pt x="215150" y="207925"/>
                      </a:lnTo>
                      <a:lnTo>
                        <a:pt x="209918" y="219502"/>
                      </a:lnTo>
                      <a:lnTo>
                        <a:pt x="204101" y="230784"/>
                      </a:lnTo>
                      <a:lnTo>
                        <a:pt x="201980" y="234594"/>
                      </a:lnTo>
                      <a:lnTo>
                        <a:pt x="200177" y="238633"/>
                      </a:lnTo>
                      <a:lnTo>
                        <a:pt x="198310" y="242608"/>
                      </a:lnTo>
                      <a:lnTo>
                        <a:pt x="197065" y="245084"/>
                      </a:lnTo>
                      <a:lnTo>
                        <a:pt x="193611" y="246786"/>
                      </a:lnTo>
                      <a:lnTo>
                        <a:pt x="192570" y="249694"/>
                      </a:lnTo>
                      <a:lnTo>
                        <a:pt x="193433" y="251612"/>
                      </a:lnTo>
                      <a:lnTo>
                        <a:pt x="194894" y="254863"/>
                      </a:lnTo>
                      <a:lnTo>
                        <a:pt x="196786" y="257657"/>
                      </a:lnTo>
                      <a:lnTo>
                        <a:pt x="200723" y="258000"/>
                      </a:lnTo>
                      <a:lnTo>
                        <a:pt x="201790" y="261353"/>
                      </a:lnTo>
                      <a:lnTo>
                        <a:pt x="202806" y="264706"/>
                      </a:lnTo>
                      <a:lnTo>
                        <a:pt x="203923" y="268020"/>
                      </a:lnTo>
                      <a:lnTo>
                        <a:pt x="211977" y="280957"/>
                      </a:lnTo>
                      <a:lnTo>
                        <a:pt x="220810" y="290100"/>
                      </a:lnTo>
                      <a:lnTo>
                        <a:pt x="231127" y="297599"/>
                      </a:lnTo>
                      <a:lnTo>
                        <a:pt x="235075" y="299807"/>
                      </a:lnTo>
                      <a:lnTo>
                        <a:pt x="246943" y="304475"/>
                      </a:lnTo>
                      <a:lnTo>
                        <a:pt x="259549" y="306565"/>
                      </a:lnTo>
                      <a:lnTo>
                        <a:pt x="265950" y="306959"/>
                      </a:lnTo>
                      <a:lnTo>
                        <a:pt x="272288" y="306590"/>
                      </a:lnTo>
                      <a:lnTo>
                        <a:pt x="278574" y="305409"/>
                      </a:lnTo>
                      <a:lnTo>
                        <a:pt x="285153" y="304165"/>
                      </a:lnTo>
                      <a:lnTo>
                        <a:pt x="291477" y="302183"/>
                      </a:lnTo>
                      <a:lnTo>
                        <a:pt x="297141" y="298246"/>
                      </a:lnTo>
                      <a:lnTo>
                        <a:pt x="305783" y="291339"/>
                      </a:lnTo>
                      <a:lnTo>
                        <a:pt x="314304" y="281914"/>
                      </a:lnTo>
                      <a:lnTo>
                        <a:pt x="320994" y="271020"/>
                      </a:lnTo>
                      <a:lnTo>
                        <a:pt x="325780" y="258597"/>
                      </a:lnTo>
                      <a:lnTo>
                        <a:pt x="327279" y="256844"/>
                      </a:lnTo>
                      <a:lnTo>
                        <a:pt x="331825" y="254444"/>
                      </a:lnTo>
                      <a:lnTo>
                        <a:pt x="334543" y="250761"/>
                      </a:lnTo>
                      <a:lnTo>
                        <a:pt x="333679" y="247167"/>
                      </a:lnTo>
                      <a:lnTo>
                        <a:pt x="331787" y="243586"/>
                      </a:lnTo>
                      <a:lnTo>
                        <a:pt x="329819" y="240042"/>
                      </a:lnTo>
                      <a:lnTo>
                        <a:pt x="328104" y="236359"/>
                      </a:lnTo>
                      <a:lnTo>
                        <a:pt x="326252" y="232357"/>
                      </a:lnTo>
                      <a:lnTo>
                        <a:pt x="320976" y="220814"/>
                      </a:lnTo>
                      <a:lnTo>
                        <a:pt x="315776" y="209235"/>
                      </a:lnTo>
                      <a:lnTo>
                        <a:pt x="310647" y="197622"/>
                      </a:lnTo>
                      <a:lnTo>
                        <a:pt x="305585" y="185976"/>
                      </a:lnTo>
                      <a:lnTo>
                        <a:pt x="300585" y="174301"/>
                      </a:lnTo>
                      <a:lnTo>
                        <a:pt x="295642" y="162597"/>
                      </a:lnTo>
                      <a:lnTo>
                        <a:pt x="290753" y="150868"/>
                      </a:lnTo>
                      <a:lnTo>
                        <a:pt x="285911" y="139116"/>
                      </a:lnTo>
                      <a:lnTo>
                        <a:pt x="281114" y="127342"/>
                      </a:lnTo>
                      <a:lnTo>
                        <a:pt x="278790" y="121640"/>
                      </a:lnTo>
                      <a:lnTo>
                        <a:pt x="276682" y="115836"/>
                      </a:lnTo>
                      <a:lnTo>
                        <a:pt x="274510" y="110070"/>
                      </a:lnTo>
                      <a:lnTo>
                        <a:pt x="274142" y="109080"/>
                      </a:lnTo>
                      <a:lnTo>
                        <a:pt x="275971" y="106362"/>
                      </a:lnTo>
                      <a:lnTo>
                        <a:pt x="280289" y="105003"/>
                      </a:lnTo>
                      <a:lnTo>
                        <a:pt x="289079" y="99755"/>
                      </a:lnTo>
                      <a:lnTo>
                        <a:pt x="296957" y="89803"/>
                      </a:lnTo>
                      <a:lnTo>
                        <a:pt x="300405" y="76390"/>
                      </a:lnTo>
                      <a:lnTo>
                        <a:pt x="300634" y="73380"/>
                      </a:lnTo>
                      <a:lnTo>
                        <a:pt x="300164" y="70459"/>
                      </a:lnTo>
                      <a:lnTo>
                        <a:pt x="298589" y="67868"/>
                      </a:lnTo>
                      <a:lnTo>
                        <a:pt x="296430" y="64312"/>
                      </a:lnTo>
                      <a:lnTo>
                        <a:pt x="293382" y="62458"/>
                      </a:lnTo>
                      <a:lnTo>
                        <a:pt x="289306" y="62928"/>
                      </a:lnTo>
                      <a:lnTo>
                        <a:pt x="286537" y="63258"/>
                      </a:lnTo>
                      <a:lnTo>
                        <a:pt x="284353" y="65417"/>
                      </a:lnTo>
                      <a:lnTo>
                        <a:pt x="283832" y="68224"/>
                      </a:lnTo>
                      <a:lnTo>
                        <a:pt x="283324" y="70980"/>
                      </a:lnTo>
                      <a:lnTo>
                        <a:pt x="284467" y="73240"/>
                      </a:lnTo>
                      <a:lnTo>
                        <a:pt x="287223" y="74764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79" name="object 64">
                  <a:extLst>
                    <a:ext uri="{FF2B5EF4-FFF2-40B4-BE49-F238E27FC236}">
                      <a16:creationId xmlns="" xmlns:a16="http://schemas.microsoft.com/office/drawing/2014/main" id="{77468E86-F19D-4790-8EC4-E1FBBE10ECD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026530" y="6906209"/>
                  <a:ext cx="23813" cy="85725"/>
                </a:xfrm>
                <a:custGeom>
                  <a:avLst/>
                  <a:gdLst>
                    <a:gd name="T0" fmla="*/ 0 w 17303"/>
                    <a:gd name="T1" fmla="*/ 84966 h 62401"/>
                    <a:gd name="T2" fmla="*/ 1806 w 17303"/>
                    <a:gd name="T3" fmla="*/ 81404 h 62401"/>
                    <a:gd name="T4" fmla="*/ 5698 w 17303"/>
                    <a:gd name="T5" fmla="*/ 73493 h 62401"/>
                    <a:gd name="T6" fmla="*/ 12832 w 17303"/>
                    <a:gd name="T7" fmla="*/ 57640 h 62401"/>
                    <a:gd name="T8" fmla="*/ 19643 w 17303"/>
                    <a:gd name="T9" fmla="*/ 41632 h 62401"/>
                    <a:gd name="T10" fmla="*/ 24375 w 17303"/>
                    <a:gd name="T11" fmla="*/ 0 h 62401"/>
                    <a:gd name="T12" fmla="*/ 17828 w 17303"/>
                    <a:gd name="T13" fmla="*/ 16084 h 62401"/>
                    <a:gd name="T14" fmla="*/ 11128 w 17303"/>
                    <a:gd name="T15" fmla="*/ 32103 h 62401"/>
                    <a:gd name="T16" fmla="*/ 5258 w 17303"/>
                    <a:gd name="T17" fmla="*/ 45697 h 62401"/>
                    <a:gd name="T18" fmla="*/ 0 w 17303"/>
                    <a:gd name="T19" fmla="*/ 84966 h 6240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7303" h="62401">
                      <a:moveTo>
                        <a:pt x="0" y="62401"/>
                      </a:moveTo>
                      <a:lnTo>
                        <a:pt x="1282" y="59785"/>
                      </a:lnTo>
                      <a:lnTo>
                        <a:pt x="4045" y="53975"/>
                      </a:lnTo>
                      <a:lnTo>
                        <a:pt x="9109" y="42332"/>
                      </a:lnTo>
                      <a:lnTo>
                        <a:pt x="13944" y="30575"/>
                      </a:lnTo>
                      <a:lnTo>
                        <a:pt x="17303" y="0"/>
                      </a:lnTo>
                      <a:lnTo>
                        <a:pt x="12656" y="11812"/>
                      </a:lnTo>
                      <a:lnTo>
                        <a:pt x="7899" y="23577"/>
                      </a:lnTo>
                      <a:lnTo>
                        <a:pt x="3733" y="33560"/>
                      </a:lnTo>
                      <a:lnTo>
                        <a:pt x="0" y="62401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80" name="object 65">
                  <a:extLst>
                    <a:ext uri="{FF2B5EF4-FFF2-40B4-BE49-F238E27FC236}">
                      <a16:creationId xmlns="" xmlns:a16="http://schemas.microsoft.com/office/drawing/2014/main" id="{618E18DA-47C0-4284-B440-0D1033E2DC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16963" y="6818896"/>
                  <a:ext cx="195262" cy="269875"/>
                </a:xfrm>
                <a:custGeom>
                  <a:avLst/>
                  <a:gdLst>
                    <a:gd name="T0" fmla="*/ 0 w 141516"/>
                    <a:gd name="T1" fmla="*/ 191295 h 195961"/>
                    <a:gd name="T2" fmla="*/ 8473 w 141516"/>
                    <a:gd name="T3" fmla="*/ 199701 h 195961"/>
                    <a:gd name="T4" fmla="*/ 18625 w 141516"/>
                    <a:gd name="T5" fmla="*/ 219167 h 195961"/>
                    <a:gd name="T6" fmla="*/ 39080 w 141516"/>
                    <a:gd name="T7" fmla="*/ 247437 h 195961"/>
                    <a:gd name="T8" fmla="*/ 71473 w 141516"/>
                    <a:gd name="T9" fmla="*/ 265856 h 195961"/>
                    <a:gd name="T10" fmla="*/ 89352 w 141516"/>
                    <a:gd name="T11" fmla="*/ 269117 h 195961"/>
                    <a:gd name="T12" fmla="*/ 110800 w 141516"/>
                    <a:gd name="T13" fmla="*/ 268647 h 195961"/>
                    <a:gd name="T14" fmla="*/ 136533 w 141516"/>
                    <a:gd name="T15" fmla="*/ 259760 h 195961"/>
                    <a:gd name="T16" fmla="*/ 166252 w 141516"/>
                    <a:gd name="T17" fmla="*/ 237162 h 195961"/>
                    <a:gd name="T18" fmla="*/ 183501 w 141516"/>
                    <a:gd name="T19" fmla="*/ 206260 h 195961"/>
                    <a:gd name="T20" fmla="*/ 190714 w 141516"/>
                    <a:gd name="T21" fmla="*/ 200155 h 195961"/>
                    <a:gd name="T22" fmla="*/ 195109 w 141516"/>
                    <a:gd name="T23" fmla="*/ 190771 h 195961"/>
                    <a:gd name="T24" fmla="*/ 188822 w 141516"/>
                    <a:gd name="T25" fmla="*/ 182643 h 195961"/>
                    <a:gd name="T26" fmla="*/ 182081 w 141516"/>
                    <a:gd name="T27" fmla="*/ 168883 h 195961"/>
                    <a:gd name="T28" fmla="*/ 175392 w 141516"/>
                    <a:gd name="T29" fmla="*/ 155523 h 195961"/>
                    <a:gd name="T30" fmla="*/ 168827 w 141516"/>
                    <a:gd name="T31" fmla="*/ 142529 h 195961"/>
                    <a:gd name="T32" fmla="*/ 158879 w 141516"/>
                    <a:gd name="T33" fmla="*/ 119678 h 195961"/>
                    <a:gd name="T34" fmla="*/ 146274 w 141516"/>
                    <a:gd name="T35" fmla="*/ 87100 h 195961"/>
                    <a:gd name="T36" fmla="*/ 133009 w 141516"/>
                    <a:gd name="T37" fmla="*/ 50379 h 195961"/>
                    <a:gd name="T38" fmla="*/ 122549 w 141516"/>
                    <a:gd name="T39" fmla="*/ 17057 h 195961"/>
                    <a:gd name="T40" fmla="*/ 117121 w 141516"/>
                    <a:gd name="T41" fmla="*/ 0 h 195961"/>
                    <a:gd name="T42" fmla="*/ 126612 w 141516"/>
                    <a:gd name="T43" fmla="*/ 62863 h 195961"/>
                    <a:gd name="T44" fmla="*/ 134561 w 141516"/>
                    <a:gd name="T45" fmla="*/ 86798 h 195961"/>
                    <a:gd name="T46" fmla="*/ 146804 w 141516"/>
                    <a:gd name="T47" fmla="*/ 119498 h 195961"/>
                    <a:gd name="T48" fmla="*/ 160177 w 141516"/>
                    <a:gd name="T49" fmla="*/ 151720 h 195961"/>
                    <a:gd name="T50" fmla="*/ 169614 w 141516"/>
                    <a:gd name="T51" fmla="*/ 172632 h 195961"/>
                    <a:gd name="T52" fmla="*/ 171926 w 141516"/>
                    <a:gd name="T53" fmla="*/ 183935 h 195961"/>
                    <a:gd name="T54" fmla="*/ 156306 w 141516"/>
                    <a:gd name="T55" fmla="*/ 184058 h 195961"/>
                    <a:gd name="T56" fmla="*/ 135033 w 141516"/>
                    <a:gd name="T57" fmla="*/ 183534 h 195961"/>
                    <a:gd name="T58" fmla="*/ 115844 w 141516"/>
                    <a:gd name="T59" fmla="*/ 183568 h 195961"/>
                    <a:gd name="T60" fmla="*/ 99698 w 141516"/>
                    <a:gd name="T61" fmla="*/ 184353 h 195961"/>
                    <a:gd name="T62" fmla="*/ 86602 w 141516"/>
                    <a:gd name="T63" fmla="*/ 184475 h 195961"/>
                    <a:gd name="T64" fmla="*/ 55969 w 141516"/>
                    <a:gd name="T65" fmla="*/ 183822 h 195961"/>
                    <a:gd name="T66" fmla="*/ 20958 w 141516"/>
                    <a:gd name="T67" fmla="*/ 182974 h 195961"/>
                    <a:gd name="T68" fmla="*/ 22540 w 141516"/>
                    <a:gd name="T69" fmla="*/ 143207 h 195961"/>
                    <a:gd name="T70" fmla="*/ 10541 w 141516"/>
                    <a:gd name="T71" fmla="*/ 168813 h 195961"/>
                    <a:gd name="T72" fmla="*/ 963 w 141516"/>
                    <a:gd name="T73" fmla="*/ 188260 h 195961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0" t="0" r="r" b="b"/>
                  <a:pathLst>
                    <a:path w="141516" h="195961">
                      <a:moveTo>
                        <a:pt x="698" y="137083"/>
                      </a:moveTo>
                      <a:lnTo>
                        <a:pt x="0" y="139293"/>
                      </a:lnTo>
                      <a:lnTo>
                        <a:pt x="2768" y="143484"/>
                      </a:lnTo>
                      <a:lnTo>
                        <a:pt x="6146" y="145414"/>
                      </a:lnTo>
                      <a:lnTo>
                        <a:pt x="9042" y="148005"/>
                      </a:lnTo>
                      <a:lnTo>
                        <a:pt x="13509" y="159588"/>
                      </a:lnTo>
                      <a:lnTo>
                        <a:pt x="20075" y="170472"/>
                      </a:lnTo>
                      <a:lnTo>
                        <a:pt x="28346" y="180174"/>
                      </a:lnTo>
                      <a:lnTo>
                        <a:pt x="39963" y="188958"/>
                      </a:lnTo>
                      <a:lnTo>
                        <a:pt x="51841" y="193586"/>
                      </a:lnTo>
                      <a:lnTo>
                        <a:pt x="58280" y="195224"/>
                      </a:lnTo>
                      <a:lnTo>
                        <a:pt x="64808" y="195960"/>
                      </a:lnTo>
                      <a:lnTo>
                        <a:pt x="75907" y="195935"/>
                      </a:lnTo>
                      <a:lnTo>
                        <a:pt x="80365" y="195618"/>
                      </a:lnTo>
                      <a:lnTo>
                        <a:pt x="84759" y="194538"/>
                      </a:lnTo>
                      <a:lnTo>
                        <a:pt x="99030" y="189147"/>
                      </a:lnTo>
                      <a:lnTo>
                        <a:pt x="109893" y="182321"/>
                      </a:lnTo>
                      <a:lnTo>
                        <a:pt x="120585" y="172692"/>
                      </a:lnTo>
                      <a:lnTo>
                        <a:pt x="128042" y="162409"/>
                      </a:lnTo>
                      <a:lnTo>
                        <a:pt x="133096" y="150190"/>
                      </a:lnTo>
                      <a:lnTo>
                        <a:pt x="134150" y="147218"/>
                      </a:lnTo>
                      <a:lnTo>
                        <a:pt x="138328" y="145745"/>
                      </a:lnTo>
                      <a:lnTo>
                        <a:pt x="140995" y="141681"/>
                      </a:lnTo>
                      <a:lnTo>
                        <a:pt x="141516" y="138912"/>
                      </a:lnTo>
                      <a:lnTo>
                        <a:pt x="140271" y="135381"/>
                      </a:lnTo>
                      <a:lnTo>
                        <a:pt x="136956" y="132994"/>
                      </a:lnTo>
                      <a:lnTo>
                        <a:pt x="134518" y="127977"/>
                      </a:lnTo>
                      <a:lnTo>
                        <a:pt x="132067" y="122974"/>
                      </a:lnTo>
                      <a:lnTo>
                        <a:pt x="129578" y="117982"/>
                      </a:lnTo>
                      <a:lnTo>
                        <a:pt x="127215" y="113245"/>
                      </a:lnTo>
                      <a:lnTo>
                        <a:pt x="124688" y="108584"/>
                      </a:lnTo>
                      <a:lnTo>
                        <a:pt x="122453" y="103784"/>
                      </a:lnTo>
                      <a:lnTo>
                        <a:pt x="120199" y="98829"/>
                      </a:lnTo>
                      <a:lnTo>
                        <a:pt x="115238" y="87144"/>
                      </a:lnTo>
                      <a:lnTo>
                        <a:pt x="110581" y="75320"/>
                      </a:lnTo>
                      <a:lnTo>
                        <a:pt x="106095" y="63423"/>
                      </a:lnTo>
                      <a:lnTo>
                        <a:pt x="100673" y="48666"/>
                      </a:lnTo>
                      <a:lnTo>
                        <a:pt x="96473" y="36684"/>
                      </a:lnTo>
                      <a:lnTo>
                        <a:pt x="92518" y="24612"/>
                      </a:lnTo>
                      <a:lnTo>
                        <a:pt x="88887" y="12420"/>
                      </a:lnTo>
                      <a:lnTo>
                        <a:pt x="87122" y="6108"/>
                      </a:lnTo>
                      <a:lnTo>
                        <a:pt x="84950" y="0"/>
                      </a:lnTo>
                      <a:lnTo>
                        <a:pt x="88005" y="33664"/>
                      </a:lnTo>
                      <a:lnTo>
                        <a:pt x="91834" y="45774"/>
                      </a:lnTo>
                      <a:lnTo>
                        <a:pt x="95770" y="57848"/>
                      </a:lnTo>
                      <a:lnTo>
                        <a:pt x="97599" y="63203"/>
                      </a:lnTo>
                      <a:lnTo>
                        <a:pt x="101916" y="75160"/>
                      </a:lnTo>
                      <a:lnTo>
                        <a:pt x="106480" y="87014"/>
                      </a:lnTo>
                      <a:lnTo>
                        <a:pt x="111248" y="98780"/>
                      </a:lnTo>
                      <a:lnTo>
                        <a:pt x="116179" y="110477"/>
                      </a:lnTo>
                      <a:lnTo>
                        <a:pt x="119468" y="118160"/>
                      </a:lnTo>
                      <a:lnTo>
                        <a:pt x="123024" y="125704"/>
                      </a:lnTo>
                      <a:lnTo>
                        <a:pt x="126453" y="133311"/>
                      </a:lnTo>
                      <a:lnTo>
                        <a:pt x="124701" y="133934"/>
                      </a:lnTo>
                      <a:lnTo>
                        <a:pt x="121094" y="134150"/>
                      </a:lnTo>
                      <a:lnTo>
                        <a:pt x="113372" y="134023"/>
                      </a:lnTo>
                      <a:lnTo>
                        <a:pt x="105651" y="133857"/>
                      </a:lnTo>
                      <a:lnTo>
                        <a:pt x="97942" y="133642"/>
                      </a:lnTo>
                      <a:lnTo>
                        <a:pt x="90970" y="133438"/>
                      </a:lnTo>
                      <a:lnTo>
                        <a:pt x="84023" y="133667"/>
                      </a:lnTo>
                      <a:lnTo>
                        <a:pt x="77063" y="134010"/>
                      </a:lnTo>
                      <a:lnTo>
                        <a:pt x="72313" y="134238"/>
                      </a:lnTo>
                      <a:lnTo>
                        <a:pt x="67551" y="134416"/>
                      </a:lnTo>
                      <a:lnTo>
                        <a:pt x="62814" y="134327"/>
                      </a:lnTo>
                      <a:lnTo>
                        <a:pt x="53290" y="134138"/>
                      </a:lnTo>
                      <a:lnTo>
                        <a:pt x="40595" y="133852"/>
                      </a:lnTo>
                      <a:lnTo>
                        <a:pt x="27899" y="133545"/>
                      </a:lnTo>
                      <a:lnTo>
                        <a:pt x="15201" y="133235"/>
                      </a:lnTo>
                      <a:lnTo>
                        <a:pt x="13411" y="133134"/>
                      </a:lnTo>
                      <a:lnTo>
                        <a:pt x="16348" y="104277"/>
                      </a:lnTo>
                      <a:lnTo>
                        <a:pt x="10998" y="115785"/>
                      </a:lnTo>
                      <a:lnTo>
                        <a:pt x="7645" y="122923"/>
                      </a:lnTo>
                      <a:lnTo>
                        <a:pt x="4140" y="129984"/>
                      </a:lnTo>
                      <a:lnTo>
                        <a:pt x="698" y="137083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81" name="object 66">
                  <a:extLst>
                    <a:ext uri="{FF2B5EF4-FFF2-40B4-BE49-F238E27FC236}">
                      <a16:creationId xmlns="" xmlns:a16="http://schemas.microsoft.com/office/drawing/2014/main" id="{C900939D-87E2-4D76-907E-ED733F9BDA7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29663" y="7338009"/>
                  <a:ext cx="406400" cy="0"/>
                </a:xfrm>
                <a:custGeom>
                  <a:avLst/>
                  <a:gdLst>
                    <a:gd name="T0" fmla="*/ 0 w 293712"/>
                    <a:gd name="T1" fmla="*/ 406184 w 293712"/>
                    <a:gd name="T2" fmla="*/ 0 60000 65536"/>
                    <a:gd name="T3" fmla="*/ 0 60000 65536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0" t="0" r="r" b="b"/>
                  <a:pathLst>
                    <a:path w="293712">
                      <a:moveTo>
                        <a:pt x="0" y="0"/>
                      </a:moveTo>
                      <a:lnTo>
                        <a:pt x="293712" y="0"/>
                      </a:lnTo>
                    </a:path>
                  </a:pathLst>
                </a:custGeom>
                <a:noFill/>
                <a:ln w="50317">
                  <a:solidFill>
                    <a:srgbClr val="FDFDFD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82" name="object 67">
                  <a:extLst>
                    <a:ext uri="{FF2B5EF4-FFF2-40B4-BE49-F238E27FC236}">
                      <a16:creationId xmlns="" xmlns:a16="http://schemas.microsoft.com/office/drawing/2014/main" id="{8AA7BA74-FD86-4818-9C40-CEA53E8FB9A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29663" y="7306264"/>
                  <a:ext cx="406400" cy="66675"/>
                </a:xfrm>
                <a:custGeom>
                  <a:avLst/>
                  <a:gdLst>
                    <a:gd name="T0" fmla="*/ 406184 w 293712"/>
                    <a:gd name="T1" fmla="*/ 68299 h 49047"/>
                    <a:gd name="T2" fmla="*/ 0 w 293712"/>
                    <a:gd name="T3" fmla="*/ 68299 h 49047"/>
                    <a:gd name="T4" fmla="*/ 0 w 293712"/>
                    <a:gd name="T5" fmla="*/ 0 h 49047"/>
                    <a:gd name="T6" fmla="*/ 406184 w 293712"/>
                    <a:gd name="T7" fmla="*/ 0 h 49047"/>
                    <a:gd name="T8" fmla="*/ 406184 w 293712"/>
                    <a:gd name="T9" fmla="*/ 68299 h 490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93712" h="49047">
                      <a:moveTo>
                        <a:pt x="293712" y="49047"/>
                      </a:moveTo>
                      <a:lnTo>
                        <a:pt x="0" y="49047"/>
                      </a:lnTo>
                      <a:lnTo>
                        <a:pt x="0" y="0"/>
                      </a:lnTo>
                      <a:lnTo>
                        <a:pt x="293712" y="0"/>
                      </a:lnTo>
                      <a:lnTo>
                        <a:pt x="293712" y="49047"/>
                      </a:lnTo>
                      <a:close/>
                    </a:path>
                  </a:pathLst>
                </a:custGeom>
                <a:noFill/>
                <a:ln w="8394">
                  <a:solidFill>
                    <a:srgbClr val="B58E4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83" name="object 68">
                  <a:extLst>
                    <a:ext uri="{FF2B5EF4-FFF2-40B4-BE49-F238E27FC236}">
                      <a16:creationId xmlns="" xmlns:a16="http://schemas.microsoft.com/office/drawing/2014/main" id="{01AB5B6A-F84C-41DB-8B81-FA1C35C63E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69350" y="7255459"/>
                  <a:ext cx="373063" cy="0"/>
                </a:xfrm>
                <a:custGeom>
                  <a:avLst/>
                  <a:gdLst>
                    <a:gd name="T0" fmla="*/ 0 w 269557"/>
                    <a:gd name="T1" fmla="*/ 373720 w 269557"/>
                    <a:gd name="T2" fmla="*/ 0 60000 65536"/>
                    <a:gd name="T3" fmla="*/ 0 60000 65536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0" t="0" r="r" b="b"/>
                  <a:pathLst>
                    <a:path w="269557">
                      <a:moveTo>
                        <a:pt x="0" y="0"/>
                      </a:moveTo>
                      <a:lnTo>
                        <a:pt x="269557" y="0"/>
                      </a:lnTo>
                    </a:path>
                  </a:pathLst>
                </a:custGeom>
                <a:noFill/>
                <a:ln w="53809">
                  <a:solidFill>
                    <a:srgbClr val="FDFDFD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84" name="object 69">
                  <a:extLst>
                    <a:ext uri="{FF2B5EF4-FFF2-40B4-BE49-F238E27FC236}">
                      <a16:creationId xmlns="" xmlns:a16="http://schemas.microsoft.com/office/drawing/2014/main" id="{FCA5DBEA-B1E9-499F-8513-FF21463EC7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69350" y="7217364"/>
                  <a:ext cx="373063" cy="73025"/>
                </a:xfrm>
                <a:custGeom>
                  <a:avLst/>
                  <a:gdLst>
                    <a:gd name="T0" fmla="*/ 373720 w 269557"/>
                    <a:gd name="T1" fmla="*/ 72253 h 52539"/>
                    <a:gd name="T2" fmla="*/ 0 w 269557"/>
                    <a:gd name="T3" fmla="*/ 72253 h 52539"/>
                    <a:gd name="T4" fmla="*/ 0 w 269557"/>
                    <a:gd name="T5" fmla="*/ 0 h 52539"/>
                    <a:gd name="T6" fmla="*/ 373720 w 269557"/>
                    <a:gd name="T7" fmla="*/ 0 h 52539"/>
                    <a:gd name="T8" fmla="*/ 373720 w 269557"/>
                    <a:gd name="T9" fmla="*/ 72253 h 5253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69557" h="52539">
                      <a:moveTo>
                        <a:pt x="269557" y="52539"/>
                      </a:moveTo>
                      <a:lnTo>
                        <a:pt x="0" y="52539"/>
                      </a:lnTo>
                      <a:lnTo>
                        <a:pt x="0" y="0"/>
                      </a:lnTo>
                      <a:lnTo>
                        <a:pt x="269557" y="0"/>
                      </a:lnTo>
                      <a:lnTo>
                        <a:pt x="269557" y="52539"/>
                      </a:lnTo>
                      <a:close/>
                    </a:path>
                  </a:pathLst>
                </a:custGeom>
                <a:noFill/>
                <a:ln w="8394">
                  <a:solidFill>
                    <a:srgbClr val="B58E4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85" name="object 70">
                  <a:extLst>
                    <a:ext uri="{FF2B5EF4-FFF2-40B4-BE49-F238E27FC236}">
                      <a16:creationId xmlns="" xmlns:a16="http://schemas.microsoft.com/office/drawing/2014/main" id="{A89CE6D3-5408-4675-A828-F2242EF68A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153526" y="7217359"/>
                  <a:ext cx="36513" cy="74612"/>
                </a:xfrm>
                <a:custGeom>
                  <a:avLst/>
                  <a:gdLst>
                    <a:gd name="T0" fmla="*/ 0 w 24901"/>
                    <a:gd name="T1" fmla="*/ 75117 h 53644"/>
                    <a:gd name="T2" fmla="*/ 19848 w 24901"/>
                    <a:gd name="T3" fmla="*/ 74991 h 53644"/>
                    <a:gd name="T4" fmla="*/ 28749 w 24901"/>
                    <a:gd name="T5" fmla="*/ 74103 h 53644"/>
                    <a:gd name="T6" fmla="*/ 35622 w 24901"/>
                    <a:gd name="T7" fmla="*/ 67025 h 53644"/>
                    <a:gd name="T8" fmla="*/ 35836 w 24901"/>
                    <a:gd name="T9" fmla="*/ 53135 h 53644"/>
                    <a:gd name="T10" fmla="*/ 35622 w 24901"/>
                    <a:gd name="T11" fmla="*/ 9601 h 53644"/>
                    <a:gd name="T12" fmla="*/ 30084 w 24901"/>
                    <a:gd name="T13" fmla="*/ 2079 h 53644"/>
                    <a:gd name="T14" fmla="*/ 22498 w 24901"/>
                    <a:gd name="T15" fmla="*/ 1031 h 53644"/>
                    <a:gd name="T16" fmla="*/ 15170 w 24901"/>
                    <a:gd name="T17" fmla="*/ 0 h 53644"/>
                    <a:gd name="T18" fmla="*/ 7620 w 24901"/>
                    <a:gd name="T19" fmla="*/ 800 h 53644"/>
                    <a:gd name="T20" fmla="*/ 0 w 24901"/>
                    <a:gd name="T21" fmla="*/ 800 h 53644"/>
                    <a:gd name="T22" fmla="*/ 0 w 24901"/>
                    <a:gd name="T23" fmla="*/ 75117 h 5364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4901" h="53644">
                      <a:moveTo>
                        <a:pt x="0" y="53644"/>
                      </a:moveTo>
                      <a:lnTo>
                        <a:pt x="13792" y="53555"/>
                      </a:lnTo>
                      <a:lnTo>
                        <a:pt x="19977" y="52920"/>
                      </a:lnTo>
                      <a:lnTo>
                        <a:pt x="24752" y="47866"/>
                      </a:lnTo>
                      <a:lnTo>
                        <a:pt x="24901" y="37946"/>
                      </a:lnTo>
                      <a:lnTo>
                        <a:pt x="24752" y="6857"/>
                      </a:lnTo>
                      <a:lnTo>
                        <a:pt x="20904" y="1485"/>
                      </a:lnTo>
                      <a:lnTo>
                        <a:pt x="15633" y="736"/>
                      </a:lnTo>
                      <a:lnTo>
                        <a:pt x="10541" y="0"/>
                      </a:lnTo>
                      <a:lnTo>
                        <a:pt x="5295" y="571"/>
                      </a:lnTo>
                      <a:lnTo>
                        <a:pt x="0" y="571"/>
                      </a:lnTo>
                      <a:lnTo>
                        <a:pt x="0" y="53644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86" name="object 71">
                  <a:extLst>
                    <a:ext uri="{FF2B5EF4-FFF2-40B4-BE49-F238E27FC236}">
                      <a16:creationId xmlns="" xmlns:a16="http://schemas.microsoft.com/office/drawing/2014/main" id="{B804A291-485E-43A0-AC01-1FBDFB3AF1C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23318" y="7217359"/>
                  <a:ext cx="34925" cy="74612"/>
                </a:xfrm>
                <a:custGeom>
                  <a:avLst/>
                  <a:gdLst>
                    <a:gd name="T0" fmla="*/ 0 w 24695"/>
                    <a:gd name="T1" fmla="*/ 21094 h 53505"/>
                    <a:gd name="T2" fmla="*/ 139 w 24695"/>
                    <a:gd name="T3" fmla="*/ 66678 h 53505"/>
                    <a:gd name="T4" fmla="*/ 7015 w 24695"/>
                    <a:gd name="T5" fmla="*/ 74328 h 53505"/>
                    <a:gd name="T6" fmla="*/ 16528 w 24695"/>
                    <a:gd name="T7" fmla="*/ 74918 h 53505"/>
                    <a:gd name="T8" fmla="*/ 22960 w 24695"/>
                    <a:gd name="T9" fmla="*/ 75312 h 53505"/>
                    <a:gd name="T10" fmla="*/ 29426 w 24695"/>
                    <a:gd name="T11" fmla="*/ 74989 h 53505"/>
                    <a:gd name="T12" fmla="*/ 36135 w 24695"/>
                    <a:gd name="T13" fmla="*/ 74989 h 53505"/>
                    <a:gd name="T14" fmla="*/ 36135 w 24695"/>
                    <a:gd name="T15" fmla="*/ 303 h 53505"/>
                    <a:gd name="T16" fmla="*/ 29742 w 24695"/>
                    <a:gd name="T17" fmla="*/ 303 h 53505"/>
                    <a:gd name="T18" fmla="*/ 23666 w 24695"/>
                    <a:gd name="T19" fmla="*/ 0 h 53505"/>
                    <a:gd name="T20" fmla="*/ 17608 w 24695"/>
                    <a:gd name="T21" fmla="*/ 374 h 53505"/>
                    <a:gd name="T22" fmla="*/ 6755 w 24695"/>
                    <a:gd name="T23" fmla="*/ 1073 h 53505"/>
                    <a:gd name="T24" fmla="*/ 64 w 24695"/>
                    <a:gd name="T25" fmla="*/ 8437 h 53505"/>
                    <a:gd name="T26" fmla="*/ 0 w 24695"/>
                    <a:gd name="T27" fmla="*/ 21094 h 5350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24695" h="53505">
                      <a:moveTo>
                        <a:pt x="0" y="14986"/>
                      </a:moveTo>
                      <a:lnTo>
                        <a:pt x="95" y="47371"/>
                      </a:lnTo>
                      <a:lnTo>
                        <a:pt x="4794" y="52806"/>
                      </a:lnTo>
                      <a:lnTo>
                        <a:pt x="11296" y="53225"/>
                      </a:lnTo>
                      <a:lnTo>
                        <a:pt x="15691" y="53505"/>
                      </a:lnTo>
                      <a:lnTo>
                        <a:pt x="20110" y="53276"/>
                      </a:lnTo>
                      <a:lnTo>
                        <a:pt x="24695" y="53276"/>
                      </a:lnTo>
                      <a:lnTo>
                        <a:pt x="24695" y="215"/>
                      </a:lnTo>
                      <a:lnTo>
                        <a:pt x="20326" y="215"/>
                      </a:lnTo>
                      <a:lnTo>
                        <a:pt x="16173" y="0"/>
                      </a:lnTo>
                      <a:lnTo>
                        <a:pt x="12033" y="266"/>
                      </a:lnTo>
                      <a:lnTo>
                        <a:pt x="4616" y="762"/>
                      </a:lnTo>
                      <a:lnTo>
                        <a:pt x="44" y="5994"/>
                      </a:lnTo>
                      <a:lnTo>
                        <a:pt x="0" y="14986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87" name="object 72">
                  <a:extLst>
                    <a:ext uri="{FF2B5EF4-FFF2-40B4-BE49-F238E27FC236}">
                      <a16:creationId xmlns="" xmlns:a16="http://schemas.microsoft.com/office/drawing/2014/main" id="{F2F49546-55B8-4876-BEB0-92F1E63AB3E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01093" y="7303084"/>
                  <a:ext cx="15875" cy="69850"/>
                </a:xfrm>
                <a:custGeom>
                  <a:avLst/>
                  <a:gdLst>
                    <a:gd name="T0" fmla="*/ 14771 w 11563"/>
                    <a:gd name="T1" fmla="*/ 70582 h 50380"/>
                    <a:gd name="T2" fmla="*/ 14771 w 11563"/>
                    <a:gd name="T3" fmla="*/ 392 h 50380"/>
                    <a:gd name="T4" fmla="*/ 9206 w 11563"/>
                    <a:gd name="T5" fmla="*/ 357 h 50380"/>
                    <a:gd name="T6" fmla="*/ 5605 w 11563"/>
                    <a:gd name="T7" fmla="*/ 0 h 50380"/>
                    <a:gd name="T8" fmla="*/ 3383 w 11563"/>
                    <a:gd name="T9" fmla="*/ 2088 h 50380"/>
                    <a:gd name="T10" fmla="*/ 2133 w 11563"/>
                    <a:gd name="T11" fmla="*/ 5679 h 50380"/>
                    <a:gd name="T12" fmla="*/ 1291 w 11563"/>
                    <a:gd name="T13" fmla="*/ 8091 h 50380"/>
                    <a:gd name="T14" fmla="*/ 235 w 11563"/>
                    <a:gd name="T15" fmla="*/ 13180 h 50380"/>
                    <a:gd name="T16" fmla="*/ 0 w 11563"/>
                    <a:gd name="T17" fmla="*/ 39804 h 50380"/>
                    <a:gd name="T18" fmla="*/ 269 w 11563"/>
                    <a:gd name="T19" fmla="*/ 57652 h 50380"/>
                    <a:gd name="T20" fmla="*/ 607 w 11563"/>
                    <a:gd name="T21" fmla="*/ 67832 h 50380"/>
                    <a:gd name="T22" fmla="*/ 4097 w 11563"/>
                    <a:gd name="T23" fmla="*/ 70850 h 50380"/>
                    <a:gd name="T24" fmla="*/ 14771 w 11563"/>
                    <a:gd name="T25" fmla="*/ 70582 h 5038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11563" h="50380">
                      <a:moveTo>
                        <a:pt x="11563" y="50190"/>
                      </a:moveTo>
                      <a:lnTo>
                        <a:pt x="11563" y="279"/>
                      </a:lnTo>
                      <a:lnTo>
                        <a:pt x="7207" y="254"/>
                      </a:lnTo>
                      <a:lnTo>
                        <a:pt x="4388" y="0"/>
                      </a:lnTo>
                      <a:lnTo>
                        <a:pt x="2648" y="1485"/>
                      </a:lnTo>
                      <a:lnTo>
                        <a:pt x="1670" y="4038"/>
                      </a:lnTo>
                      <a:lnTo>
                        <a:pt x="1010" y="5753"/>
                      </a:lnTo>
                      <a:lnTo>
                        <a:pt x="184" y="9372"/>
                      </a:lnTo>
                      <a:lnTo>
                        <a:pt x="0" y="28304"/>
                      </a:lnTo>
                      <a:lnTo>
                        <a:pt x="210" y="40995"/>
                      </a:lnTo>
                      <a:lnTo>
                        <a:pt x="476" y="48234"/>
                      </a:lnTo>
                      <a:lnTo>
                        <a:pt x="3207" y="50380"/>
                      </a:lnTo>
                      <a:lnTo>
                        <a:pt x="11563" y="50190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88" name="object 73">
                  <a:extLst>
                    <a:ext uri="{FF2B5EF4-FFF2-40B4-BE49-F238E27FC236}">
                      <a16:creationId xmlns="" xmlns:a16="http://schemas.microsoft.com/office/drawing/2014/main" id="{1528549F-192E-4F4C-B950-511860F656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150350" y="7303084"/>
                  <a:ext cx="14288" cy="69850"/>
                </a:xfrm>
                <a:custGeom>
                  <a:avLst/>
                  <a:gdLst>
                    <a:gd name="T0" fmla="*/ 0 w 11645"/>
                    <a:gd name="T1" fmla="*/ 70159 h 50876"/>
                    <a:gd name="T2" fmla="*/ 9837 w 11645"/>
                    <a:gd name="T3" fmla="*/ 70159 h 50876"/>
                    <a:gd name="T4" fmla="*/ 11500 w 11645"/>
                    <a:gd name="T5" fmla="*/ 68915 h 50876"/>
                    <a:gd name="T6" fmla="*/ 13067 w 11645"/>
                    <a:gd name="T7" fmla="*/ 62382 h 50876"/>
                    <a:gd name="T8" fmla="*/ 13867 w 11645"/>
                    <a:gd name="T9" fmla="*/ 59073 h 50876"/>
                    <a:gd name="T10" fmla="*/ 14491 w 11645"/>
                    <a:gd name="T11" fmla="*/ 52155 h 50876"/>
                    <a:gd name="T12" fmla="*/ 14667 w 11645"/>
                    <a:gd name="T13" fmla="*/ 41225 h 50876"/>
                    <a:gd name="T14" fmla="*/ 14507 w 11645"/>
                    <a:gd name="T15" fmla="*/ 19352 h 50876"/>
                    <a:gd name="T16" fmla="*/ 14475 w 11645"/>
                    <a:gd name="T17" fmla="*/ 16164 h 50876"/>
                    <a:gd name="T18" fmla="*/ 13307 w 11645"/>
                    <a:gd name="T19" fmla="*/ 9860 h 50876"/>
                    <a:gd name="T20" fmla="*/ 11293 w 11645"/>
                    <a:gd name="T21" fmla="*/ 1226 h 50876"/>
                    <a:gd name="T22" fmla="*/ 8988 w 11645"/>
                    <a:gd name="T23" fmla="*/ 0 h 50876"/>
                    <a:gd name="T24" fmla="*/ 0 w 11645"/>
                    <a:gd name="T25" fmla="*/ 1891 h 50876"/>
                    <a:gd name="T26" fmla="*/ 0 w 11645"/>
                    <a:gd name="T27" fmla="*/ 70159 h 5087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11645" h="50876">
                      <a:moveTo>
                        <a:pt x="0" y="50876"/>
                      </a:moveTo>
                      <a:lnTo>
                        <a:pt x="7810" y="50876"/>
                      </a:lnTo>
                      <a:lnTo>
                        <a:pt x="9131" y="49974"/>
                      </a:lnTo>
                      <a:lnTo>
                        <a:pt x="10375" y="45237"/>
                      </a:lnTo>
                      <a:lnTo>
                        <a:pt x="11010" y="42837"/>
                      </a:lnTo>
                      <a:lnTo>
                        <a:pt x="11506" y="37820"/>
                      </a:lnTo>
                      <a:lnTo>
                        <a:pt x="11645" y="29895"/>
                      </a:lnTo>
                      <a:lnTo>
                        <a:pt x="11518" y="14033"/>
                      </a:lnTo>
                      <a:lnTo>
                        <a:pt x="11493" y="11722"/>
                      </a:lnTo>
                      <a:lnTo>
                        <a:pt x="10566" y="7150"/>
                      </a:lnTo>
                      <a:lnTo>
                        <a:pt x="8966" y="889"/>
                      </a:lnTo>
                      <a:lnTo>
                        <a:pt x="7137" y="0"/>
                      </a:lnTo>
                      <a:lnTo>
                        <a:pt x="0" y="1371"/>
                      </a:lnTo>
                      <a:lnTo>
                        <a:pt x="0" y="50876"/>
                      </a:lnTo>
                      <a:close/>
                    </a:path>
                  </a:pathLst>
                </a:custGeom>
                <a:solidFill>
                  <a:srgbClr val="B58E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defTabSz="828446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ID" sz="1631">
                    <a:solidFill>
                      <a:prstClr val="black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89" name="object 25">
                  <a:extLst>
                    <a:ext uri="{FF2B5EF4-FFF2-40B4-BE49-F238E27FC236}">
                      <a16:creationId xmlns="" xmlns:a16="http://schemas.microsoft.com/office/drawing/2014/main" id="{4B347801-E18E-400C-AA49-B0B1670B4DD6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8750301" y="7255459"/>
                  <a:ext cx="388938" cy="825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defTabSz="828446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altLang="en-US" sz="1631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624" name="TextBox 623">
                <a:extLst>
                  <a:ext uri="{FF2B5EF4-FFF2-40B4-BE49-F238E27FC236}">
                    <a16:creationId xmlns="" xmlns:a16="http://schemas.microsoft.com/office/drawing/2014/main" id="{53A1C87A-C2B4-48AC-B562-2992ED360128}"/>
                  </a:ext>
                </a:extLst>
              </p:cNvPr>
              <p:cNvSpPr txBox="1"/>
              <p:nvPr/>
            </p:nvSpPr>
            <p:spPr>
              <a:xfrm>
                <a:off x="9806846" y="6756435"/>
                <a:ext cx="2824665" cy="584862"/>
              </a:xfrm>
              <a:prstGeom prst="rect">
                <a:avLst/>
              </a:prstGeom>
              <a:noFill/>
            </p:spPr>
            <p:txBody>
              <a:bodyPr wrap="square" lIns="82827" tIns="41412" rIns="82827" bIns="41412" rtlCol="0">
                <a:spAutoFit/>
              </a:bodyPr>
              <a:lstStyle/>
              <a:p>
                <a:r>
                  <a:rPr lang="id-ID" sz="145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Stabilitas Polhukhankam dan Transformasi Pelayanan Publik</a:t>
                </a:r>
              </a:p>
            </p:txBody>
          </p:sp>
          <p:sp>
            <p:nvSpPr>
              <p:cNvPr id="657" name="object 265">
                <a:extLst>
                  <a:ext uri="{FF2B5EF4-FFF2-40B4-BE49-F238E27FC236}">
                    <a16:creationId xmlns="" xmlns:a16="http://schemas.microsoft.com/office/drawing/2014/main" id="{9B8CC260-3ED0-4C3C-B931-B5B8432A1D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29061" y="6690302"/>
                <a:ext cx="45428" cy="748800"/>
              </a:xfrm>
              <a:custGeom>
                <a:avLst/>
                <a:gdLst>
                  <a:gd name="T0" fmla="*/ 0 h 361721"/>
                  <a:gd name="T1" fmla="*/ 500951 h 361721"/>
                  <a:gd name="T2" fmla="*/ 0 60000 65536"/>
                  <a:gd name="T3" fmla="*/ 0 60000 65536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0" r="r" b="b"/>
                <a:pathLst>
                  <a:path h="361721">
                    <a:moveTo>
                      <a:pt x="0" y="0"/>
                    </a:moveTo>
                    <a:lnTo>
                      <a:pt x="0" y="361721"/>
                    </a:lnTo>
                  </a:path>
                </a:pathLst>
              </a:custGeom>
              <a:noFill/>
              <a:ln w="11188">
                <a:solidFill>
                  <a:srgbClr val="72737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pPr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ID" sz="1631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658" name="TextBox 657">
                <a:extLst>
                  <a:ext uri="{FF2B5EF4-FFF2-40B4-BE49-F238E27FC236}">
                    <a16:creationId xmlns="" xmlns:a16="http://schemas.microsoft.com/office/drawing/2014/main" id="{B72FB994-7935-43BE-8267-127B0ACBAAED}"/>
                  </a:ext>
                </a:extLst>
              </p:cNvPr>
              <p:cNvSpPr txBox="1"/>
              <p:nvPr/>
            </p:nvSpPr>
            <p:spPr>
              <a:xfrm>
                <a:off x="9357206" y="6875251"/>
                <a:ext cx="380998" cy="37890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828446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d-ID" sz="1631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Calibri" panose="020F0502020204030204" pitchFamily="34" charset="0"/>
                  </a:rPr>
                  <a:t>7</a:t>
                </a:r>
              </a:p>
            </p:txBody>
          </p:sp>
        </p:grpSp>
      </p:grpSp>
      <p:sp>
        <p:nvSpPr>
          <p:cNvPr id="331" name="Slide Number Placeholder 2">
            <a:extLst>
              <a:ext uri="{FF2B5EF4-FFF2-40B4-BE49-F238E27FC236}">
                <a16:creationId xmlns="" xmlns:a16="http://schemas.microsoft.com/office/drawing/2014/main" id="{85BEE121-56FA-4A66-AF6E-3D5109A5C473}"/>
              </a:ext>
            </a:extLst>
          </p:cNvPr>
          <p:cNvSpPr txBox="1">
            <a:spLocks/>
          </p:cNvSpPr>
          <p:nvPr/>
        </p:nvSpPr>
        <p:spPr>
          <a:xfrm>
            <a:off x="11562460" y="6466772"/>
            <a:ext cx="624173" cy="317839"/>
          </a:xfrm>
          <a:prstGeom prst="rect">
            <a:avLst/>
          </a:prstGeom>
        </p:spPr>
        <p:txBody>
          <a:bodyPr vert="horz" lIns="82818" tIns="41408" rIns="82818" bIns="41408" rtlCol="0" anchor="ctr"/>
          <a:lstStyle>
            <a:defPPr>
              <a:defRPr lang="en-US"/>
            </a:defPPr>
            <a:lvl1pPr algn="r" defTabSz="914146">
              <a:defRPr sz="1300" b="1">
                <a:solidFill>
                  <a:schemeClr val="bg1"/>
                </a:solidFill>
              </a:defRPr>
            </a:lvl1pPr>
            <a:lvl2pPr marL="457074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146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221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294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5368" algn="l" defTabSz="914146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2440" algn="l" defTabSz="914146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199514" algn="l" defTabSz="914146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6588" algn="l" defTabSz="914146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fld id="{6DECA60F-3C22-493A-9C88-7583959FDBF0}" type="slidenum">
              <a:rPr lang="en-US" sz="1178"/>
              <a:pPr/>
              <a:t>7</a:t>
            </a:fld>
            <a:endParaRPr lang="en-US" sz="1178" dirty="0"/>
          </a:p>
        </p:txBody>
      </p:sp>
      <p:sp>
        <p:nvSpPr>
          <p:cNvPr id="341" name="object 43">
            <a:extLst>
              <a:ext uri="{FF2B5EF4-FFF2-40B4-BE49-F238E27FC236}">
                <a16:creationId xmlns="" xmlns:a16="http://schemas.microsoft.com/office/drawing/2014/main" id="{FEF4B7F3-43D9-4560-9C38-1C77C01591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339" y="229168"/>
            <a:ext cx="11831636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127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algn="ctr" eaLnBrk="1" hangingPunct="1">
              <a:spcBef>
                <a:spcPts val="0"/>
              </a:spcBef>
              <a:defRPr/>
            </a:pPr>
            <a:r>
              <a:rPr lang="en-US" alt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rPr>
              <a:t>Visi-Misi</a:t>
            </a:r>
            <a:r>
              <a:rPr lang="en-US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rPr>
              <a:t>dan</a:t>
            </a:r>
            <a:r>
              <a:rPr lang="en-US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rPr>
              <a:t>arahan</a:t>
            </a:r>
            <a:r>
              <a:rPr lang="en-US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rPr>
              <a:t>presiden</a:t>
            </a:r>
            <a:r>
              <a:rPr lang="en-US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rPr>
              <a:t> yang </a:t>
            </a:r>
            <a:r>
              <a:rPr lang="en-US" alt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rPr>
              <a:t>terdiri</a:t>
            </a:r>
            <a:r>
              <a:rPr lang="en-US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rPr>
              <a:t>dari</a:t>
            </a:r>
            <a:r>
              <a:rPr lang="en-US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id-ID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rPr>
              <a:t>Pembangunan </a:t>
            </a:r>
            <a:r>
              <a:rPr lang="en-US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rPr>
              <a:t>SDM, </a:t>
            </a:r>
            <a:r>
              <a:rPr lang="id-ID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rPr>
              <a:t>Pembangunan Infrastruktur</a:t>
            </a:r>
            <a:r>
              <a:rPr lang="en-US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rPr>
              <a:t>,</a:t>
            </a:r>
            <a:r>
              <a:rPr lang="id-ID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rPr>
              <a:t>Penyederhanaan</a:t>
            </a:r>
            <a:r>
              <a:rPr lang="en-US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rPr>
              <a:t>Regulasi</a:t>
            </a:r>
            <a:r>
              <a:rPr lang="en-US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rPr>
              <a:t>,</a:t>
            </a:r>
          </a:p>
          <a:p>
            <a:pPr marL="0" algn="ctr" eaLnBrk="1" hangingPunct="1">
              <a:spcBef>
                <a:spcPts val="0"/>
              </a:spcBef>
              <a:defRPr/>
            </a:pPr>
            <a:r>
              <a:rPr lang="en-US" alt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rPr>
              <a:t>Penyederhanaan</a:t>
            </a:r>
            <a:r>
              <a:rPr lang="en-US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rPr>
              <a:t>Birokrasi</a:t>
            </a:r>
            <a:r>
              <a:rPr lang="en-US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rPr>
              <a:t>, </a:t>
            </a:r>
            <a:r>
              <a:rPr lang="en-US" alt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rPr>
              <a:t>dan</a:t>
            </a:r>
            <a:r>
              <a:rPr lang="en-US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rPr>
              <a:t>Transformasi</a:t>
            </a:r>
            <a:r>
              <a:rPr lang="en-US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rPr>
              <a:t>Ekonomi</a:t>
            </a:r>
            <a:r>
              <a:rPr lang="id-ID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rPr>
              <a:t>diterjemahkan</a:t>
            </a:r>
            <a:r>
              <a:rPr lang="en-US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rPr>
              <a:t>ke</a:t>
            </a:r>
            <a:r>
              <a:rPr lang="en-US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rPr>
              <a:t>dalam</a:t>
            </a:r>
            <a:r>
              <a:rPr lang="en-US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rPr>
              <a:t> 7 Agenda Pembangunan RPJMN 2020-2024</a:t>
            </a:r>
          </a:p>
        </p:txBody>
      </p:sp>
      <p:sp>
        <p:nvSpPr>
          <p:cNvPr id="21" name="Slide Number Placeholder 20">
            <a:extLst>
              <a:ext uri="{FF2B5EF4-FFF2-40B4-BE49-F238E27FC236}">
                <a16:creationId xmlns="" xmlns:a16="http://schemas.microsoft.com/office/drawing/2014/main" id="{BE10A0E7-E5BC-4105-9F39-327BBBD22F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Slide - </a:t>
            </a:r>
            <a:fld id="{3344F34B-7969-4253-974F-5B9E83F37CF0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4424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87E39E8B-7C50-4A36-B68E-36B945C1484F}"/>
              </a:ext>
            </a:extLst>
          </p:cNvPr>
          <p:cNvSpPr/>
          <p:nvPr/>
        </p:nvSpPr>
        <p:spPr>
          <a:xfrm>
            <a:off x="3309934" y="1019982"/>
            <a:ext cx="5201603" cy="660958"/>
          </a:xfrm>
          <a:prstGeom prst="rect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D" sz="1631"/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D49C6619-0DE6-4015-9961-5DCB96020E6D}"/>
              </a:ext>
            </a:extLst>
          </p:cNvPr>
          <p:cNvSpPr txBox="1"/>
          <p:nvPr/>
        </p:nvSpPr>
        <p:spPr>
          <a:xfrm>
            <a:off x="3724176" y="1051135"/>
            <a:ext cx="4787361" cy="64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812" b="1" dirty="0"/>
              <a:t>SDM Berkualitas dan Berdaya Saing</a:t>
            </a:r>
          </a:p>
          <a:p>
            <a:r>
              <a:rPr lang="es-ES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Revolusi</a:t>
            </a:r>
            <a:r>
              <a:rPr lang="es-E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Mental dan </a:t>
            </a:r>
            <a:r>
              <a:rPr lang="es-ES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Pembangunan</a:t>
            </a:r>
            <a:r>
              <a:rPr lang="es-E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s-ES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Kebudayaan</a:t>
            </a:r>
            <a:endParaRPr lang="id-ID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72C983F0-AEB0-4AD1-BBD5-31A195163753}"/>
              </a:ext>
            </a:extLst>
          </p:cNvPr>
          <p:cNvSpPr/>
          <p:nvPr/>
        </p:nvSpPr>
        <p:spPr>
          <a:xfrm>
            <a:off x="3309934" y="1770982"/>
            <a:ext cx="5201603" cy="660958"/>
          </a:xfrm>
          <a:prstGeom prst="rect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D" sz="1631"/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F3944D25-B02B-482D-88E0-6C6BE968CCE2}"/>
              </a:ext>
            </a:extLst>
          </p:cNvPr>
          <p:cNvSpPr txBox="1"/>
          <p:nvPr/>
        </p:nvSpPr>
        <p:spPr>
          <a:xfrm>
            <a:off x="3746690" y="1882540"/>
            <a:ext cx="4764847" cy="371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812" b="1" dirty="0"/>
              <a:t>Pembangunan </a:t>
            </a:r>
            <a:r>
              <a:rPr lang="en-ID" sz="1812" b="1" dirty="0" err="1"/>
              <a:t>Infrastruktur</a:t>
            </a:r>
            <a:endParaRPr lang="en-ID" sz="1812" b="1" dirty="0"/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55488AD8-A378-49FC-8070-568AF2BB2872}"/>
              </a:ext>
            </a:extLst>
          </p:cNvPr>
          <p:cNvSpPr/>
          <p:nvPr/>
        </p:nvSpPr>
        <p:spPr>
          <a:xfrm>
            <a:off x="8778658" y="3488354"/>
            <a:ext cx="3246558" cy="774028"/>
          </a:xfrm>
          <a:prstGeom prst="rect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D" sz="1631"/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3579ACD5-A05E-497F-A340-38302B67803B}"/>
              </a:ext>
            </a:extLst>
          </p:cNvPr>
          <p:cNvSpPr txBox="1"/>
          <p:nvPr/>
        </p:nvSpPr>
        <p:spPr>
          <a:xfrm>
            <a:off x="9123708" y="3571979"/>
            <a:ext cx="2641637" cy="65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812" b="1" dirty="0" err="1"/>
              <a:t>Lingkungan</a:t>
            </a:r>
            <a:r>
              <a:rPr lang="en-ID" sz="1812" b="1" dirty="0"/>
              <a:t> </a:t>
            </a:r>
            <a:r>
              <a:rPr lang="en-ID" sz="1812" b="1" dirty="0" err="1"/>
              <a:t>Hidup</a:t>
            </a:r>
            <a:r>
              <a:rPr lang="en-ID" sz="1812" b="1" dirty="0"/>
              <a:t> dan </a:t>
            </a:r>
            <a:r>
              <a:rPr lang="id-ID" sz="1812" b="1" dirty="0"/>
              <a:t>Kerentanan </a:t>
            </a:r>
            <a:r>
              <a:rPr lang="en-ID" sz="1812" b="1" dirty="0" err="1"/>
              <a:t>Bencana</a:t>
            </a:r>
            <a:endParaRPr lang="en-ID" sz="1812" b="1" dirty="0"/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79DC03D5-7E0F-4EE5-B1DD-F5F35B8069B7}"/>
              </a:ext>
            </a:extLst>
          </p:cNvPr>
          <p:cNvSpPr txBox="1"/>
          <p:nvPr/>
        </p:nvSpPr>
        <p:spPr>
          <a:xfrm>
            <a:off x="8697673" y="3071461"/>
            <a:ext cx="3327543" cy="371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812" b="1" dirty="0" err="1"/>
              <a:t>Mempertimbangkan</a:t>
            </a:r>
            <a:r>
              <a:rPr lang="en-ID" sz="1812" b="1" dirty="0"/>
              <a:t> :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="" xmlns:a16="http://schemas.microsoft.com/office/drawing/2014/main" id="{E2858C5A-90C8-4E3A-B75C-AB03159A7742}"/>
              </a:ext>
            </a:extLst>
          </p:cNvPr>
          <p:cNvSpPr txBox="1"/>
          <p:nvPr/>
        </p:nvSpPr>
        <p:spPr>
          <a:xfrm>
            <a:off x="3512478" y="4600573"/>
            <a:ext cx="2348565" cy="371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812" b="1" dirty="0"/>
              <a:t> </a:t>
            </a:r>
            <a:r>
              <a:rPr lang="en-ID" sz="1812" b="1" dirty="0" err="1"/>
              <a:t>Prasyarat</a:t>
            </a:r>
            <a:r>
              <a:rPr lang="en-ID" sz="1812" b="1" dirty="0"/>
              <a:t>: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343677" y="3161494"/>
            <a:ext cx="2921673" cy="1250691"/>
            <a:chOff x="226564" y="3626088"/>
            <a:chExt cx="3224661" cy="1380392"/>
          </a:xfrm>
        </p:grpSpPr>
        <p:sp>
          <p:nvSpPr>
            <p:cNvPr id="5" name="Arrow: Pentagon 4">
              <a:extLst>
                <a:ext uri="{FF2B5EF4-FFF2-40B4-BE49-F238E27FC236}">
                  <a16:creationId xmlns="" xmlns:a16="http://schemas.microsoft.com/office/drawing/2014/main" id="{F3B45251-EFE1-4790-8DAA-B30008D46899}"/>
                </a:ext>
              </a:extLst>
            </p:cNvPr>
            <p:cNvSpPr/>
            <p:nvPr/>
          </p:nvSpPr>
          <p:spPr>
            <a:xfrm>
              <a:off x="231192" y="3634880"/>
              <a:ext cx="3157988" cy="1371600"/>
            </a:xfrm>
            <a:prstGeom prst="rect">
              <a:avLst/>
            </a:prstGeom>
            <a:ln w="285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D" sz="1631"/>
            </a:p>
          </p:txBody>
        </p:sp>
        <p:sp>
          <p:nvSpPr>
            <p:cNvPr id="6" name="TextBox 5">
              <a:extLst>
                <a:ext uri="{FF2B5EF4-FFF2-40B4-BE49-F238E27FC236}">
                  <a16:creationId xmlns="" xmlns:a16="http://schemas.microsoft.com/office/drawing/2014/main" id="{F69654F3-523B-4C50-A492-EDFFD3EA8943}"/>
                </a:ext>
              </a:extLst>
            </p:cNvPr>
            <p:cNvSpPr txBox="1"/>
            <p:nvPr/>
          </p:nvSpPr>
          <p:spPr>
            <a:xfrm>
              <a:off x="685316" y="3838417"/>
              <a:ext cx="2765909" cy="1025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1812" b="1" dirty="0" err="1"/>
                <a:t>Transformasi</a:t>
              </a:r>
              <a:r>
                <a:rPr lang="en-ID" sz="1812" b="1" dirty="0"/>
                <a:t> </a:t>
              </a:r>
              <a:r>
                <a:rPr lang="en-ID" sz="1812" b="1" dirty="0" err="1"/>
                <a:t>ekonomi</a:t>
              </a:r>
              <a:r>
                <a:rPr lang="en-ID" sz="1812" b="1" dirty="0"/>
                <a:t>:</a:t>
              </a:r>
            </a:p>
            <a:p>
              <a:r>
                <a:rPr lang="en-ID" sz="1812" b="1" dirty="0"/>
                <a:t>Rata-rata </a:t>
              </a:r>
              <a:r>
                <a:rPr lang="en-ID" sz="1812" b="1" dirty="0" err="1"/>
                <a:t>Pertumbuhan</a:t>
              </a:r>
              <a:r>
                <a:rPr lang="en-ID" sz="1812" b="1" dirty="0"/>
                <a:t> 6% per </a:t>
              </a:r>
              <a:r>
                <a:rPr lang="en-ID" sz="1812" b="1" dirty="0" err="1"/>
                <a:t>tahun</a:t>
              </a:r>
              <a:endParaRPr lang="en-ID" sz="1812" b="1" dirty="0"/>
            </a:p>
          </p:txBody>
        </p:sp>
        <p:sp>
          <p:nvSpPr>
            <p:cNvPr id="4" name="TextBox 3">
              <a:extLst>
                <a:ext uri="{FF2B5EF4-FFF2-40B4-BE49-F238E27FC236}">
                  <a16:creationId xmlns="" xmlns:a16="http://schemas.microsoft.com/office/drawing/2014/main" id="{0799C5E8-9ED3-44BE-864D-582B246CC254}"/>
                </a:ext>
              </a:extLst>
            </p:cNvPr>
            <p:cNvSpPr txBox="1"/>
            <p:nvPr/>
          </p:nvSpPr>
          <p:spPr>
            <a:xfrm>
              <a:off x="226564" y="3626088"/>
              <a:ext cx="457200" cy="37890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1631" b="1" dirty="0">
                  <a:solidFill>
                    <a:schemeClr val="bg1"/>
                  </a:solidFill>
                </a:rPr>
                <a:t>1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477134" y="3175054"/>
            <a:ext cx="2830651" cy="1244910"/>
            <a:chOff x="4946360" y="3728591"/>
            <a:chExt cx="3124200" cy="1374012"/>
          </a:xfrm>
        </p:grpSpPr>
        <p:sp>
          <p:nvSpPr>
            <p:cNvPr id="7" name="Rectangle 6">
              <a:extLst>
                <a:ext uri="{FF2B5EF4-FFF2-40B4-BE49-F238E27FC236}">
                  <a16:creationId xmlns="" xmlns:a16="http://schemas.microsoft.com/office/drawing/2014/main" id="{7C073DE7-701D-474D-A5A8-DD250EB0FC23}"/>
                </a:ext>
              </a:extLst>
            </p:cNvPr>
            <p:cNvSpPr/>
            <p:nvPr/>
          </p:nvSpPr>
          <p:spPr>
            <a:xfrm>
              <a:off x="4946360" y="3731003"/>
              <a:ext cx="3124200" cy="1371600"/>
            </a:xfrm>
            <a:prstGeom prst="rect">
              <a:avLst/>
            </a:prstGeom>
            <a:ln w="285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D" sz="1631"/>
            </a:p>
          </p:txBody>
        </p:sp>
        <p:sp>
          <p:nvSpPr>
            <p:cNvPr id="9" name="TextBox 8">
              <a:extLst>
                <a:ext uri="{FF2B5EF4-FFF2-40B4-BE49-F238E27FC236}">
                  <a16:creationId xmlns="" xmlns:a16="http://schemas.microsoft.com/office/drawing/2014/main" id="{51632D2A-8460-4713-A540-0717111C2084}"/>
                </a:ext>
              </a:extLst>
            </p:cNvPr>
            <p:cNvSpPr txBox="1"/>
            <p:nvPr/>
          </p:nvSpPr>
          <p:spPr>
            <a:xfrm>
              <a:off x="5251160" y="4087184"/>
              <a:ext cx="2537510" cy="7174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1812" b="1" dirty="0"/>
                <a:t>Wilayah </a:t>
              </a:r>
              <a:r>
                <a:rPr lang="en-ID" sz="1812" b="1" dirty="0" err="1"/>
                <a:t>sebagai</a:t>
              </a:r>
              <a:r>
                <a:rPr lang="en-ID" sz="1812" b="1" dirty="0"/>
                <a:t> Basis Pembangunan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="" xmlns:a16="http://schemas.microsoft.com/office/drawing/2014/main" id="{7CF96546-8659-473F-83BA-0F07B5014151}"/>
                </a:ext>
              </a:extLst>
            </p:cNvPr>
            <p:cNvSpPr txBox="1"/>
            <p:nvPr/>
          </p:nvSpPr>
          <p:spPr>
            <a:xfrm>
              <a:off x="4971446" y="3728591"/>
              <a:ext cx="457200" cy="37890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1631" b="1" dirty="0">
                  <a:solidFill>
                    <a:schemeClr val="bg1"/>
                  </a:solidFill>
                </a:rPr>
                <a:t>2</a:t>
              </a: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5D4A6A3A-40DE-481D-9640-D746B38B8E4E}"/>
              </a:ext>
            </a:extLst>
          </p:cNvPr>
          <p:cNvSpPr txBox="1"/>
          <p:nvPr/>
        </p:nvSpPr>
        <p:spPr>
          <a:xfrm>
            <a:off x="3305357" y="1012591"/>
            <a:ext cx="414242" cy="34329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D" sz="1631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8E283888-D2DA-4E97-8070-CFDCC8004A36}"/>
              </a:ext>
            </a:extLst>
          </p:cNvPr>
          <p:cNvSpPr txBox="1"/>
          <p:nvPr/>
        </p:nvSpPr>
        <p:spPr>
          <a:xfrm>
            <a:off x="3320497" y="1774105"/>
            <a:ext cx="414242" cy="34329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D" sz="1631" b="1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DA57C34C-3177-4AF6-AE53-B0D2881815F5}"/>
              </a:ext>
            </a:extLst>
          </p:cNvPr>
          <p:cNvSpPr txBox="1"/>
          <p:nvPr/>
        </p:nvSpPr>
        <p:spPr>
          <a:xfrm>
            <a:off x="8778658" y="3497875"/>
            <a:ext cx="414242" cy="34329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D" sz="1631" b="1" dirty="0">
                <a:solidFill>
                  <a:schemeClr val="bg1"/>
                </a:solidFill>
              </a:rPr>
              <a:t>6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3641365" y="5102432"/>
            <a:ext cx="4790395" cy="1553929"/>
            <a:chOff x="9779907" y="3220079"/>
            <a:chExt cx="3645646" cy="2489914"/>
          </a:xfrm>
        </p:grpSpPr>
        <p:sp>
          <p:nvSpPr>
            <p:cNvPr id="21" name="Rectangle 20">
              <a:extLst>
                <a:ext uri="{FF2B5EF4-FFF2-40B4-BE49-F238E27FC236}">
                  <a16:creationId xmlns="" xmlns:a16="http://schemas.microsoft.com/office/drawing/2014/main" id="{66907DA7-79F7-44A6-B5FD-4FF8F6D11835}"/>
                </a:ext>
              </a:extLst>
            </p:cNvPr>
            <p:cNvSpPr/>
            <p:nvPr/>
          </p:nvSpPr>
          <p:spPr>
            <a:xfrm>
              <a:off x="9779907" y="3220079"/>
              <a:ext cx="3511691" cy="2489914"/>
            </a:xfrm>
            <a:prstGeom prst="rect">
              <a:avLst/>
            </a:prstGeom>
            <a:ln w="285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D" sz="1631"/>
            </a:p>
          </p:txBody>
        </p:sp>
        <p:sp>
          <p:nvSpPr>
            <p:cNvPr id="22" name="TextBox 21">
              <a:extLst>
                <a:ext uri="{FF2B5EF4-FFF2-40B4-BE49-F238E27FC236}">
                  <a16:creationId xmlns="" xmlns:a16="http://schemas.microsoft.com/office/drawing/2014/main" id="{CD3834E0-FF28-4EB4-A77D-954F8CC3A687}"/>
                </a:ext>
              </a:extLst>
            </p:cNvPr>
            <p:cNvSpPr txBox="1"/>
            <p:nvPr/>
          </p:nvSpPr>
          <p:spPr>
            <a:xfrm>
              <a:off x="10158189" y="3509905"/>
              <a:ext cx="3267364" cy="18459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1812" b="1" dirty="0" err="1"/>
                <a:t>Kondisi</a:t>
              </a:r>
              <a:r>
                <a:rPr lang="en-ID" sz="1812" b="1" dirty="0"/>
                <a:t> </a:t>
              </a:r>
              <a:r>
                <a:rPr lang="en-ID" sz="1812" b="1" dirty="0" err="1"/>
                <a:t>Polhukhankam</a:t>
              </a:r>
              <a:r>
                <a:rPr lang="en-ID" sz="1812" b="1" dirty="0"/>
                <a:t> yang </a:t>
              </a:r>
              <a:r>
                <a:rPr lang="en-ID" sz="1812" b="1" dirty="0" err="1"/>
                <a:t>kondusif</a:t>
              </a:r>
              <a:r>
                <a:rPr lang="en-ID" sz="1812" b="1" dirty="0"/>
                <a:t>: </a:t>
              </a:r>
            </a:p>
            <a:p>
              <a:pPr marL="310667" indent="-310667">
                <a:buFont typeface="Arial" panose="020B0604020202020204" pitchFamily="34" charset="0"/>
                <a:buChar char="•"/>
              </a:pPr>
              <a:r>
                <a:rPr lang="en-ID" sz="1812" b="1" dirty="0" err="1">
                  <a:solidFill>
                    <a:schemeClr val="accent5"/>
                  </a:solidFill>
                </a:rPr>
                <a:t>Penyederhanaan</a:t>
              </a:r>
              <a:r>
                <a:rPr lang="en-ID" sz="1812" b="1" dirty="0">
                  <a:solidFill>
                    <a:schemeClr val="accent5"/>
                  </a:solidFill>
                </a:rPr>
                <a:t> </a:t>
              </a:r>
              <a:r>
                <a:rPr lang="en-ID" sz="1812" b="1" dirty="0" err="1">
                  <a:solidFill>
                    <a:schemeClr val="accent5"/>
                  </a:solidFill>
                </a:rPr>
                <a:t>regulasi</a:t>
              </a:r>
              <a:endParaRPr lang="en-ID" sz="1812" b="1" dirty="0">
                <a:solidFill>
                  <a:schemeClr val="accent5"/>
                </a:solidFill>
              </a:endParaRPr>
            </a:p>
            <a:p>
              <a:pPr marL="310667" indent="-310667">
                <a:buFont typeface="Arial" panose="020B0604020202020204" pitchFamily="34" charset="0"/>
                <a:buChar char="•"/>
              </a:pPr>
              <a:r>
                <a:rPr lang="en-ID" sz="1812" b="1" dirty="0" err="1">
                  <a:solidFill>
                    <a:schemeClr val="accent5"/>
                  </a:solidFill>
                </a:rPr>
                <a:t>Penyederhanaan</a:t>
              </a:r>
              <a:r>
                <a:rPr lang="en-ID" sz="1812" b="1" dirty="0">
                  <a:solidFill>
                    <a:schemeClr val="accent5"/>
                  </a:solidFill>
                </a:rPr>
                <a:t> </a:t>
              </a:r>
              <a:r>
                <a:rPr lang="en-ID" sz="1812" b="1" dirty="0" err="1">
                  <a:solidFill>
                    <a:schemeClr val="accent5"/>
                  </a:solidFill>
                </a:rPr>
                <a:t>birokrasi</a:t>
              </a:r>
              <a:endParaRPr lang="en-ID" sz="1812" b="1" dirty="0">
                <a:solidFill>
                  <a:schemeClr val="accent5"/>
                </a:solidFill>
              </a:endParaRPr>
            </a:p>
            <a:p>
              <a:pPr marL="310667" indent="-310667">
                <a:buFont typeface="Arial" panose="020B0604020202020204" pitchFamily="34" charset="0"/>
                <a:buChar char="•"/>
              </a:pPr>
              <a:r>
                <a:rPr lang="en-ID" sz="1812" b="1" dirty="0" err="1"/>
                <a:t>Stabilitas</a:t>
              </a:r>
              <a:r>
                <a:rPr lang="en-ID" sz="1812" b="1" dirty="0"/>
                <a:t> </a:t>
              </a:r>
              <a:r>
                <a:rPr lang="en-ID" sz="1812" b="1" dirty="0" err="1"/>
                <a:t>politik</a:t>
              </a:r>
              <a:r>
                <a:rPr lang="en-ID" sz="1812" b="1" dirty="0"/>
                <a:t> dan </a:t>
              </a:r>
              <a:r>
                <a:rPr lang="en-ID" sz="1812" b="1" dirty="0" err="1"/>
                <a:t>hankam</a:t>
              </a:r>
              <a:endParaRPr lang="en-ID" sz="1812" b="1" dirty="0"/>
            </a:p>
          </p:txBody>
        </p:sp>
        <p:sp>
          <p:nvSpPr>
            <p:cNvPr id="39" name="TextBox 38">
              <a:extLst>
                <a:ext uri="{FF2B5EF4-FFF2-40B4-BE49-F238E27FC236}">
                  <a16:creationId xmlns="" xmlns:a16="http://schemas.microsoft.com/office/drawing/2014/main" id="{D41515A1-56D2-4C0D-BD15-C7F898F575D5}"/>
                </a:ext>
              </a:extLst>
            </p:cNvPr>
            <p:cNvSpPr txBox="1"/>
            <p:nvPr/>
          </p:nvSpPr>
          <p:spPr>
            <a:xfrm>
              <a:off x="9779907" y="3236754"/>
              <a:ext cx="457200" cy="37890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1631" b="1" dirty="0">
                  <a:solidFill>
                    <a:schemeClr val="bg1"/>
                  </a:solidFill>
                </a:rPr>
                <a:t>7</a:t>
              </a:r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="" xmlns:a16="http://schemas.microsoft.com/office/drawing/2014/main" id="{56ED06A3-A0BA-415C-8BF3-85250DBFCBF3}"/>
              </a:ext>
            </a:extLst>
          </p:cNvPr>
          <p:cNvSpPr txBox="1"/>
          <p:nvPr/>
        </p:nvSpPr>
        <p:spPr>
          <a:xfrm>
            <a:off x="3305357" y="1357734"/>
            <a:ext cx="414242" cy="34329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D" sz="1631" b="1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91E2246C-9093-477D-94CF-0E82520AFD20}"/>
              </a:ext>
            </a:extLst>
          </p:cNvPr>
          <p:cNvSpPr txBox="1"/>
          <p:nvPr/>
        </p:nvSpPr>
        <p:spPr>
          <a:xfrm>
            <a:off x="1539343" y="1015831"/>
            <a:ext cx="1669637" cy="371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12" b="1" dirty="0" err="1"/>
              <a:t>Didukung</a:t>
            </a:r>
            <a:r>
              <a:rPr lang="en-US" sz="1812" b="1" dirty="0"/>
              <a:t>:</a:t>
            </a:r>
            <a:endParaRPr lang="en-ID" sz="1812" b="1" dirty="0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B82789C3-3104-4F7C-8776-904059999989}"/>
              </a:ext>
            </a:extLst>
          </p:cNvPr>
          <p:cNvSpPr txBox="1"/>
          <p:nvPr/>
        </p:nvSpPr>
        <p:spPr>
          <a:xfrm>
            <a:off x="3704009" y="2635717"/>
            <a:ext cx="1678925" cy="371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12" b="1" dirty="0" err="1"/>
              <a:t>Dilaksanakan</a:t>
            </a:r>
            <a:r>
              <a:rPr lang="en-US" sz="1812" b="1" dirty="0"/>
              <a:t>:</a:t>
            </a:r>
            <a:endParaRPr lang="en-ID" sz="1812" b="1" dirty="0"/>
          </a:p>
        </p:txBody>
      </p:sp>
      <p:sp>
        <p:nvSpPr>
          <p:cNvPr id="13" name="Right Arrow 12"/>
          <p:cNvSpPr/>
          <p:nvPr/>
        </p:nvSpPr>
        <p:spPr>
          <a:xfrm>
            <a:off x="3267766" y="3285112"/>
            <a:ext cx="826067" cy="1055604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631"/>
          </a:p>
        </p:txBody>
      </p:sp>
      <p:sp>
        <p:nvSpPr>
          <p:cNvPr id="48" name="Right Arrow 47"/>
          <p:cNvSpPr/>
          <p:nvPr/>
        </p:nvSpPr>
        <p:spPr>
          <a:xfrm rot="5400000">
            <a:off x="5643401" y="2240167"/>
            <a:ext cx="534670" cy="1055604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631"/>
          </a:p>
        </p:txBody>
      </p:sp>
      <p:sp>
        <p:nvSpPr>
          <p:cNvPr id="49" name="Right Arrow 48"/>
          <p:cNvSpPr/>
          <p:nvPr/>
        </p:nvSpPr>
        <p:spPr>
          <a:xfrm rot="10800000">
            <a:off x="7683927" y="3300239"/>
            <a:ext cx="826067" cy="1055604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631"/>
          </a:p>
        </p:txBody>
      </p:sp>
      <p:sp>
        <p:nvSpPr>
          <p:cNvPr id="50" name="Right Arrow 49"/>
          <p:cNvSpPr/>
          <p:nvPr/>
        </p:nvSpPr>
        <p:spPr>
          <a:xfrm rot="16200000">
            <a:off x="5679906" y="4168968"/>
            <a:ext cx="461660" cy="1055604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631"/>
          </a:p>
        </p:txBody>
      </p:sp>
      <p:sp>
        <p:nvSpPr>
          <p:cNvPr id="35" name="Slide Number Placeholder 2">
            <a:extLst>
              <a:ext uri="{FF2B5EF4-FFF2-40B4-BE49-F238E27FC236}">
                <a16:creationId xmlns="" xmlns:a16="http://schemas.microsoft.com/office/drawing/2014/main" id="{CEEDDAB8-906E-4099-88D5-BD32CB194362}"/>
              </a:ext>
            </a:extLst>
          </p:cNvPr>
          <p:cNvSpPr txBox="1">
            <a:spLocks/>
          </p:cNvSpPr>
          <p:nvPr/>
        </p:nvSpPr>
        <p:spPr>
          <a:xfrm>
            <a:off x="11562460" y="6466772"/>
            <a:ext cx="624173" cy="317839"/>
          </a:xfrm>
          <a:prstGeom prst="rect">
            <a:avLst/>
          </a:prstGeom>
        </p:spPr>
        <p:txBody>
          <a:bodyPr vert="horz" lIns="82818" tIns="41408" rIns="82818" bIns="41408" rtlCol="0" anchor="ctr"/>
          <a:lstStyle>
            <a:defPPr>
              <a:defRPr lang="en-US"/>
            </a:defPPr>
            <a:lvl1pPr algn="r" defTabSz="914146">
              <a:defRPr sz="1300" b="1">
                <a:solidFill>
                  <a:schemeClr val="bg1"/>
                </a:solidFill>
              </a:defRPr>
            </a:lvl1pPr>
            <a:lvl2pPr marL="457074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146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221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294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5368" algn="l" defTabSz="914146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2440" algn="l" defTabSz="914146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199514" algn="l" defTabSz="914146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6588" algn="l" defTabSz="914146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fld id="{6DECA60F-3C22-493A-9C88-7583959FDBF0}" type="slidenum">
              <a:rPr lang="en-US" sz="1178"/>
              <a:pPr/>
              <a:t>8</a:t>
            </a:fld>
            <a:endParaRPr lang="en-US" sz="1178" dirty="0"/>
          </a:p>
        </p:txBody>
      </p:sp>
      <p:sp>
        <p:nvSpPr>
          <p:cNvPr id="34" name="Rectangle 33">
            <a:extLst>
              <a:ext uri="{FF2B5EF4-FFF2-40B4-BE49-F238E27FC236}">
                <a16:creationId xmlns="" xmlns:a16="http://schemas.microsoft.com/office/drawing/2014/main" id="{7B61422F-9C50-4ABD-B9DB-F55134E407F0}"/>
              </a:ext>
            </a:extLst>
          </p:cNvPr>
          <p:cNvSpPr/>
          <p:nvPr/>
        </p:nvSpPr>
        <p:spPr>
          <a:xfrm>
            <a:off x="-5367" y="164185"/>
            <a:ext cx="12192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i-FI" sz="2800" b="1" dirty="0">
                <a:solidFill>
                  <a:srgbClr val="1A5E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" panose="020B0604020202020204" pitchFamily="34" charset="0"/>
                <a:cs typeface="Arial" panose="020B0604020202020204" pitchFamily="34" charset="0"/>
              </a:rPr>
              <a:t>KERANGKA PIKIR 7 AGENDA PEMBANGUNAN</a:t>
            </a:r>
            <a:endParaRPr lang="en-US" sz="2800" b="1" dirty="0">
              <a:solidFill>
                <a:srgbClr val="1A5E8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1599B05-EBDF-42AD-814B-9F4EFA9C476F}"/>
              </a:ext>
            </a:extLst>
          </p:cNvPr>
          <p:cNvSpPr/>
          <p:nvPr/>
        </p:nvSpPr>
        <p:spPr>
          <a:xfrm>
            <a:off x="3493186" y="4971765"/>
            <a:ext cx="4898784" cy="1812846"/>
          </a:xfrm>
          <a:prstGeom prst="rect">
            <a:avLst/>
          </a:prstGeom>
          <a:noFill/>
          <a:ln w="285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Slide Number Placeholder 11">
            <a:extLst>
              <a:ext uri="{FF2B5EF4-FFF2-40B4-BE49-F238E27FC236}">
                <a16:creationId xmlns="" xmlns:a16="http://schemas.microsoft.com/office/drawing/2014/main" id="{E4974A36-19A4-4B44-ACA2-81F9B9FA14B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ECA60F-3C22-493A-9C88-7583959FDBF0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9667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6AB3183C-1C5D-4A3F-B565-205B01AA13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622" t="26201" r="17064" b="11783"/>
          <a:stretch/>
        </p:blipFill>
        <p:spPr>
          <a:xfrm>
            <a:off x="1307805" y="1068572"/>
            <a:ext cx="9867014" cy="543637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E31AC872-57FF-49F6-9E86-01499D1811E1}"/>
              </a:ext>
            </a:extLst>
          </p:cNvPr>
          <p:cNvSpPr/>
          <p:nvPr/>
        </p:nvSpPr>
        <p:spPr>
          <a:xfrm>
            <a:off x="160054" y="248384"/>
            <a:ext cx="12192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i-FI" sz="2800" b="1" dirty="0">
                <a:solidFill>
                  <a:srgbClr val="1A5E8B"/>
                </a:solidFill>
                <a:ea typeface="Arial" panose="020B0604020202020204" pitchFamily="34" charset="0"/>
                <a:cs typeface="Arial" panose="020B0604020202020204" pitchFamily="34" charset="0"/>
              </a:rPr>
              <a:t>AGENDA PEMBANGUNAN 1</a:t>
            </a:r>
            <a:endParaRPr lang="en-US" sz="2800" b="1" dirty="0">
              <a:solidFill>
                <a:srgbClr val="1A5E8B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1588" y="4367706"/>
            <a:ext cx="201600" cy="20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utoShape 4" descr="Hasil gambar untuk badan informasi geospasia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1701" y="4368323"/>
            <a:ext cx="198000" cy="19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5914" y="4368323"/>
            <a:ext cx="166219" cy="2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A2AB689-40BF-4197-8B65-860D14CE347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ECA60F-3C22-493A-9C88-7583959FDBF0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8892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 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plate 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7691</TotalTime>
  <Words>1540</Words>
  <Application>Microsoft Office PowerPoint</Application>
  <PresentationFormat>Widescreen</PresentationFormat>
  <Paragraphs>411</Paragraphs>
  <Slides>30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42" baseType="lpstr">
      <vt:lpstr>Arial</vt:lpstr>
      <vt:lpstr>Calibri</vt:lpstr>
      <vt:lpstr>Calibri Light</vt:lpstr>
      <vt:lpstr>Cambria</vt:lpstr>
      <vt:lpstr>Century Gothic</vt:lpstr>
      <vt:lpstr>MS PGothic</vt:lpstr>
      <vt:lpstr>Segoe UI</vt:lpstr>
      <vt:lpstr>Segoe UI Semibold</vt:lpstr>
      <vt:lpstr>Times New Roman</vt:lpstr>
      <vt:lpstr>Wingdings</vt:lpstr>
      <vt:lpstr>Template 1</vt:lpstr>
      <vt:lpstr>1_Template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DASAR-DASAR KEBIJAKAN RPJMN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STRUKTUR PN 7 Memperkuat Stabilitas Polhukhankam dan  Transformasi Pelayanan Publik</vt:lpstr>
      <vt:lpstr>Indikator &amp; Target (Program Prioritas, dan Kegiatan Prioritas)  RPJMN 2020-2024  “Program Prioritas Reformasi Birokrasi dan Tata Kelola”</vt:lpstr>
      <vt:lpstr>PowerPoint Presentation</vt:lpstr>
      <vt:lpstr>Tema RKP 2021</vt:lpstr>
      <vt:lpstr>Penekanan RKP 2021</vt:lpstr>
      <vt:lpstr>Rencana Tindak Lanjut Penyusunan RKP 2021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dwiputra</dc:creator>
  <cp:lastModifiedBy>USER</cp:lastModifiedBy>
  <cp:revision>505</cp:revision>
  <cp:lastPrinted>2020-02-06T05:11:59Z</cp:lastPrinted>
  <dcterms:created xsi:type="dcterms:W3CDTF">2019-03-11T02:28:10Z</dcterms:created>
  <dcterms:modified xsi:type="dcterms:W3CDTF">2020-03-08T16:19:37Z</dcterms:modified>
</cp:coreProperties>
</file>